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eg"/>
  <Override PartName="/ppt/media/image8.jpg" ContentType="image/jpeg"/>
  <Override PartName="/ppt/media/image13.jpg" ContentType="image/jpeg"/>
  <Override PartName="/ppt/media/image17.jpg" ContentType="image/jpeg"/>
  <Override PartName="/ppt/notesSlides/notesSlide2.xml" ContentType="application/vnd.openxmlformats-officedocument.presentationml.notesSlide+xml"/>
  <Override PartName="/ppt/media/image28.jpg" ContentType="image/jpe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9" r:id="rId2"/>
    <p:sldId id="322" r:id="rId3"/>
    <p:sldId id="258" r:id="rId4"/>
    <p:sldId id="296" r:id="rId5"/>
    <p:sldId id="277" r:id="rId6"/>
    <p:sldId id="329" r:id="rId7"/>
    <p:sldId id="330" r:id="rId8"/>
    <p:sldId id="321" r:id="rId9"/>
    <p:sldId id="316" r:id="rId10"/>
    <p:sldId id="327" r:id="rId11"/>
    <p:sldId id="325" r:id="rId12"/>
    <p:sldId id="331" r:id="rId13"/>
    <p:sldId id="337" r:id="rId14"/>
    <p:sldId id="328" r:id="rId15"/>
    <p:sldId id="334" r:id="rId16"/>
    <p:sldId id="315" r:id="rId17"/>
    <p:sldId id="318" r:id="rId18"/>
    <p:sldId id="273" r:id="rId19"/>
    <p:sldId id="333" r:id="rId20"/>
    <p:sldId id="336" r:id="rId21"/>
    <p:sldId id="335" r:id="rId22"/>
    <p:sldId id="311" r:id="rId23"/>
    <p:sldId id="312" r:id="rId24"/>
    <p:sldId id="326" r:id="rId25"/>
    <p:sldId id="310"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7" d="100"/>
          <a:sy n="97" d="100"/>
        </p:scale>
        <p:origin x="48" y="2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khalfa Khemnou" userId="fe7f93a720d82649" providerId="LiveId" clId="{CB664CB7-403F-460A-A320-3474B37E2990}"/>
    <pc:docChg chg="custSel delSld modSld">
      <pc:chgData name="Boukhalfa Khemnou" userId="fe7f93a720d82649" providerId="LiveId" clId="{CB664CB7-403F-460A-A320-3474B37E2990}" dt="2024-12-18T12:33:04.077" v="55" actId="47"/>
      <pc:docMkLst>
        <pc:docMk/>
      </pc:docMkLst>
      <pc:sldChg chg="del">
        <pc:chgData name="Boukhalfa Khemnou" userId="fe7f93a720d82649" providerId="LiveId" clId="{CB664CB7-403F-460A-A320-3474B37E2990}" dt="2024-12-18T12:33:04.077" v="55" actId="47"/>
        <pc:sldMkLst>
          <pc:docMk/>
          <pc:sldMk cId="0" sldId="258"/>
        </pc:sldMkLst>
      </pc:sldChg>
      <pc:sldChg chg="del">
        <pc:chgData name="Boukhalfa Khemnou" userId="fe7f93a720d82649" providerId="LiveId" clId="{CB664CB7-403F-460A-A320-3474B37E2990}" dt="2024-12-18T12:33:04.077" v="55" actId="47"/>
        <pc:sldMkLst>
          <pc:docMk/>
          <pc:sldMk cId="0" sldId="259"/>
        </pc:sldMkLst>
      </pc:sldChg>
      <pc:sldChg chg="del">
        <pc:chgData name="Boukhalfa Khemnou" userId="fe7f93a720d82649" providerId="LiveId" clId="{CB664CB7-403F-460A-A320-3474B37E2990}" dt="2024-12-18T12:33:04.077" v="55" actId="47"/>
        <pc:sldMkLst>
          <pc:docMk/>
          <pc:sldMk cId="486090612" sldId="260"/>
        </pc:sldMkLst>
      </pc:sldChg>
      <pc:sldChg chg="del">
        <pc:chgData name="Boukhalfa Khemnou" userId="fe7f93a720d82649" providerId="LiveId" clId="{CB664CB7-403F-460A-A320-3474B37E2990}" dt="2024-12-18T12:33:04.077" v="55" actId="47"/>
        <pc:sldMkLst>
          <pc:docMk/>
          <pc:sldMk cId="4236720941" sldId="262"/>
        </pc:sldMkLst>
      </pc:sldChg>
      <pc:sldChg chg="del">
        <pc:chgData name="Boukhalfa Khemnou" userId="fe7f93a720d82649" providerId="LiveId" clId="{CB664CB7-403F-460A-A320-3474B37E2990}" dt="2024-12-18T12:33:04.077" v="55" actId="47"/>
        <pc:sldMkLst>
          <pc:docMk/>
          <pc:sldMk cId="1259861852" sldId="264"/>
        </pc:sldMkLst>
      </pc:sldChg>
      <pc:sldChg chg="delSp mod">
        <pc:chgData name="Boukhalfa Khemnou" userId="fe7f93a720d82649" providerId="LiveId" clId="{CB664CB7-403F-460A-A320-3474B37E2990}" dt="2024-12-18T12:32:57.511" v="54" actId="478"/>
        <pc:sldMkLst>
          <pc:docMk/>
          <pc:sldMk cId="3487125753" sldId="273"/>
        </pc:sldMkLst>
        <pc:spChg chg="del">
          <ac:chgData name="Boukhalfa Khemnou" userId="fe7f93a720d82649" providerId="LiveId" clId="{CB664CB7-403F-460A-A320-3474B37E2990}" dt="2024-12-18T12:32:52.909" v="51" actId="478"/>
          <ac:spMkLst>
            <pc:docMk/>
            <pc:sldMk cId="3487125753" sldId="273"/>
            <ac:spMk id="2" creationId="{D3FF3D4B-CC30-4A32-AD02-B81F4896681F}"/>
          </ac:spMkLst>
        </pc:spChg>
        <pc:spChg chg="del">
          <ac:chgData name="Boukhalfa Khemnou" userId="fe7f93a720d82649" providerId="LiveId" clId="{CB664CB7-403F-460A-A320-3474B37E2990}" dt="2024-12-18T12:32:54.591" v="52" actId="478"/>
          <ac:spMkLst>
            <pc:docMk/>
            <pc:sldMk cId="3487125753" sldId="273"/>
            <ac:spMk id="3" creationId="{4D5C3940-849F-4290-B66F-87BBC1658139}"/>
          </ac:spMkLst>
        </pc:spChg>
        <pc:spChg chg="del">
          <ac:chgData name="Boukhalfa Khemnou" userId="fe7f93a720d82649" providerId="LiveId" clId="{CB664CB7-403F-460A-A320-3474B37E2990}" dt="2024-12-18T12:32:57.511" v="54" actId="478"/>
          <ac:spMkLst>
            <pc:docMk/>
            <pc:sldMk cId="3487125753" sldId="273"/>
            <ac:spMk id="6" creationId="{1A05E832-4B84-DDFD-4785-0E5C572D4E97}"/>
          </ac:spMkLst>
        </pc:spChg>
        <pc:picChg chg="del">
          <ac:chgData name="Boukhalfa Khemnou" userId="fe7f93a720d82649" providerId="LiveId" clId="{CB664CB7-403F-460A-A320-3474B37E2990}" dt="2024-12-18T12:32:55.644" v="53" actId="478"/>
          <ac:picMkLst>
            <pc:docMk/>
            <pc:sldMk cId="3487125753" sldId="273"/>
            <ac:picMk id="1026" creationId="{4BDC9093-FB20-0EC7-910D-2DA57BC4DCF3}"/>
          </ac:picMkLst>
        </pc:picChg>
      </pc:sldChg>
      <pc:sldChg chg="del">
        <pc:chgData name="Boukhalfa Khemnou" userId="fe7f93a720d82649" providerId="LiveId" clId="{CB664CB7-403F-460A-A320-3474B37E2990}" dt="2024-12-18T12:33:04.077" v="55" actId="47"/>
        <pc:sldMkLst>
          <pc:docMk/>
          <pc:sldMk cId="4177400739" sldId="301"/>
        </pc:sldMkLst>
      </pc:sldChg>
      <pc:sldChg chg="modSp mod">
        <pc:chgData name="Boukhalfa Khemnou" userId="fe7f93a720d82649" providerId="LiveId" clId="{CB664CB7-403F-460A-A320-3474B37E2990}" dt="2024-12-01T08:34:59.705" v="49" actId="20577"/>
        <pc:sldMkLst>
          <pc:docMk/>
          <pc:sldMk cId="3410361956" sldId="309"/>
        </pc:sldMkLst>
        <pc:spChg chg="mod">
          <ac:chgData name="Boukhalfa Khemnou" userId="fe7f93a720d82649" providerId="LiveId" clId="{CB664CB7-403F-460A-A320-3474B37E2990}" dt="2024-12-01T08:34:59.705" v="49" actId="20577"/>
          <ac:spMkLst>
            <pc:docMk/>
            <pc:sldMk cId="3410361956" sldId="309"/>
            <ac:spMk id="3" creationId="{3BD2943C-D49B-FEF7-CD23-1C942144BBAB}"/>
          </ac:spMkLst>
        </pc:spChg>
      </pc:sldChg>
      <pc:sldChg chg="modSp del">
        <pc:chgData name="Boukhalfa Khemnou" userId="fe7f93a720d82649" providerId="LiveId" clId="{CB664CB7-403F-460A-A320-3474B37E2990}" dt="2024-12-18T12:33:04.077" v="55" actId="47"/>
        <pc:sldMkLst>
          <pc:docMk/>
          <pc:sldMk cId="481209977" sldId="320"/>
        </pc:sldMkLst>
        <pc:spChg chg="mod">
          <ac:chgData name="Boukhalfa Khemnou" userId="fe7f93a720d82649" providerId="LiveId" clId="{CB664CB7-403F-460A-A320-3474B37E2990}" dt="2024-12-01T10:26:36.344" v="50"/>
          <ac:spMkLst>
            <pc:docMk/>
            <pc:sldMk cId="481209977" sldId="320"/>
            <ac:spMk id="20" creationId="{9CD4D849-2370-FAC2-9BB9-D2C20C466BE7}"/>
          </ac:spMkLst>
        </pc:spChg>
      </pc:sldChg>
      <pc:sldChg chg="del">
        <pc:chgData name="Boukhalfa Khemnou" userId="fe7f93a720d82649" providerId="LiveId" clId="{CB664CB7-403F-460A-A320-3474B37E2990}" dt="2024-12-18T12:33:04.077" v="55" actId="47"/>
        <pc:sldMkLst>
          <pc:docMk/>
          <pc:sldMk cId="1147135076" sldId="328"/>
        </pc:sldMkLst>
      </pc:sldChg>
      <pc:sldMasterChg chg="delSldLayout">
        <pc:chgData name="Boukhalfa Khemnou" userId="fe7f93a720d82649" providerId="LiveId" clId="{CB664CB7-403F-460A-A320-3474B37E2990}" dt="2024-12-18T12:33:04.077" v="55" actId="47"/>
        <pc:sldMasterMkLst>
          <pc:docMk/>
          <pc:sldMasterMk cId="2282739287" sldId="2147483648"/>
        </pc:sldMasterMkLst>
        <pc:sldLayoutChg chg="del">
          <pc:chgData name="Boukhalfa Khemnou" userId="fe7f93a720d82649" providerId="LiveId" clId="{CB664CB7-403F-460A-A320-3474B37E2990}" dt="2024-12-18T12:33:04.077" v="55" actId="47"/>
          <pc:sldLayoutMkLst>
            <pc:docMk/>
            <pc:sldMasterMk cId="2282739287" sldId="2147483648"/>
            <pc:sldLayoutMk cId="4087647442" sldId="2147483661"/>
          </pc:sldLayoutMkLst>
        </pc:sldLayoutChg>
      </pc:sldMasterChg>
    </pc:docChg>
  </pc:docChgLst>
  <pc:docChgLst>
    <pc:chgData name="Boukhalfa Khemnou" userId="fe7f93a720d82649" providerId="LiveId" clId="{E587D8B0-19B5-4933-BA5A-E82B1994D551}"/>
    <pc:docChg chg="custSel addSld delSld modSld">
      <pc:chgData name="Boukhalfa Khemnou" userId="fe7f93a720d82649" providerId="LiveId" clId="{E587D8B0-19B5-4933-BA5A-E82B1994D551}" dt="2024-12-08T14:28:25.622" v="28"/>
      <pc:docMkLst>
        <pc:docMk/>
      </pc:docMkLst>
      <pc:sldChg chg="add">
        <pc:chgData name="Boukhalfa Khemnou" userId="fe7f93a720d82649" providerId="LiveId" clId="{E587D8B0-19B5-4933-BA5A-E82B1994D551}" dt="2024-12-08T13:55:54.196" v="3"/>
        <pc:sldMkLst>
          <pc:docMk/>
          <pc:sldMk cId="0" sldId="258"/>
        </pc:sldMkLst>
      </pc:sldChg>
      <pc:sldChg chg="add">
        <pc:chgData name="Boukhalfa Khemnou" userId="fe7f93a720d82649" providerId="LiveId" clId="{E587D8B0-19B5-4933-BA5A-E82B1994D551}" dt="2024-12-08T13:55:54.196" v="3"/>
        <pc:sldMkLst>
          <pc:docMk/>
          <pc:sldMk cId="0" sldId="259"/>
        </pc:sldMkLst>
      </pc:sldChg>
      <pc:sldChg chg="delSp add setBg delDesignElem">
        <pc:chgData name="Boukhalfa Khemnou" userId="fe7f93a720d82649" providerId="LiveId" clId="{E587D8B0-19B5-4933-BA5A-E82B1994D551}" dt="2024-12-08T13:55:54.196" v="3"/>
        <pc:sldMkLst>
          <pc:docMk/>
          <pc:sldMk cId="486090612" sldId="260"/>
        </pc:sldMkLst>
      </pc:sldChg>
      <pc:sldChg chg="delSp modSp add mod">
        <pc:chgData name="Boukhalfa Khemnou" userId="fe7f93a720d82649" providerId="LiveId" clId="{E587D8B0-19B5-4933-BA5A-E82B1994D551}" dt="2024-12-08T14:00:42.108" v="27" actId="14100"/>
        <pc:sldMkLst>
          <pc:docMk/>
          <pc:sldMk cId="4236720941" sldId="262"/>
        </pc:sldMkLst>
        <pc:spChg chg="mod">
          <ac:chgData name="Boukhalfa Khemnou" userId="fe7f93a720d82649" providerId="LiveId" clId="{E587D8B0-19B5-4933-BA5A-E82B1994D551}" dt="2024-12-08T14:00:01.437" v="15" actId="6549"/>
          <ac:spMkLst>
            <pc:docMk/>
            <pc:sldMk cId="4236720941" sldId="262"/>
            <ac:spMk id="15" creationId="{43B169BC-1340-C0B7-36C4-6F4617106E0E}"/>
          </ac:spMkLst>
        </pc:spChg>
        <pc:spChg chg="mod">
          <ac:chgData name="Boukhalfa Khemnou" userId="fe7f93a720d82649" providerId="LiveId" clId="{E587D8B0-19B5-4933-BA5A-E82B1994D551}" dt="2024-12-08T14:00:42.108" v="27" actId="14100"/>
          <ac:spMkLst>
            <pc:docMk/>
            <pc:sldMk cId="4236720941" sldId="262"/>
            <ac:spMk id="68" creationId="{5ABEBD84-7237-A448-1630-C1090E4D7387}"/>
          </ac:spMkLst>
        </pc:spChg>
        <pc:grpChg chg="mod">
          <ac:chgData name="Boukhalfa Khemnou" userId="fe7f93a720d82649" providerId="LiveId" clId="{E587D8B0-19B5-4933-BA5A-E82B1994D551}" dt="2024-12-08T13:59:57.121" v="14" actId="1037"/>
          <ac:grpSpMkLst>
            <pc:docMk/>
            <pc:sldMk cId="4236720941" sldId="262"/>
            <ac:grpSpMk id="11" creationId="{15AE58C3-1A1A-72CA-71BF-24F76918CD88}"/>
          </ac:grpSpMkLst>
        </pc:grpChg>
        <pc:cxnChg chg="mod">
          <ac:chgData name="Boukhalfa Khemnou" userId="fe7f93a720d82649" providerId="LiveId" clId="{E587D8B0-19B5-4933-BA5A-E82B1994D551}" dt="2024-12-08T14:00:32.734" v="26" actId="1038"/>
          <ac:cxnSpMkLst>
            <pc:docMk/>
            <pc:sldMk cId="4236720941" sldId="262"/>
            <ac:cxnSpMk id="45" creationId="{85FDACB7-6042-5527-E52D-AD74A5DFF85F}"/>
          </ac:cxnSpMkLst>
        </pc:cxnChg>
      </pc:sldChg>
      <pc:sldChg chg="add">
        <pc:chgData name="Boukhalfa Khemnou" userId="fe7f93a720d82649" providerId="LiveId" clId="{E587D8B0-19B5-4933-BA5A-E82B1994D551}" dt="2024-12-08T13:55:54.196" v="3"/>
        <pc:sldMkLst>
          <pc:docMk/>
          <pc:sldMk cId="1259861852" sldId="264"/>
        </pc:sldMkLst>
      </pc:sldChg>
      <pc:sldChg chg="del">
        <pc:chgData name="Boukhalfa Khemnou" userId="fe7f93a720d82649" providerId="LiveId" clId="{E587D8B0-19B5-4933-BA5A-E82B1994D551}" dt="2024-12-08T13:55:10.020" v="1" actId="47"/>
        <pc:sldMkLst>
          <pc:docMk/>
          <pc:sldMk cId="1580244147" sldId="317"/>
        </pc:sldMkLst>
      </pc:sldChg>
      <pc:sldChg chg="del">
        <pc:chgData name="Boukhalfa Khemnou" userId="fe7f93a720d82649" providerId="LiveId" clId="{E587D8B0-19B5-4933-BA5A-E82B1994D551}" dt="2024-12-08T13:55:08.442" v="0" actId="47"/>
        <pc:sldMkLst>
          <pc:docMk/>
          <pc:sldMk cId="3370682963" sldId="319"/>
        </pc:sldMkLst>
      </pc:sldChg>
      <pc:sldChg chg="modSp mod">
        <pc:chgData name="Boukhalfa Khemnou" userId="fe7f93a720d82649" providerId="LiveId" clId="{E587D8B0-19B5-4933-BA5A-E82B1994D551}" dt="2024-12-08T13:59:45.251" v="9" actId="14100"/>
        <pc:sldMkLst>
          <pc:docMk/>
          <pc:sldMk cId="481209977" sldId="320"/>
        </pc:sldMkLst>
        <pc:spChg chg="mod">
          <ac:chgData name="Boukhalfa Khemnou" userId="fe7f93a720d82649" providerId="LiveId" clId="{E587D8B0-19B5-4933-BA5A-E82B1994D551}" dt="2024-12-08T13:56:44.912" v="6" actId="14838"/>
          <ac:spMkLst>
            <pc:docMk/>
            <pc:sldMk cId="481209977" sldId="320"/>
            <ac:spMk id="7" creationId="{CDB47602-8EA8-752D-D4E5-D6B7F9760686}"/>
          </ac:spMkLst>
        </pc:spChg>
        <pc:spChg chg="mod">
          <ac:chgData name="Boukhalfa Khemnou" userId="fe7f93a720d82649" providerId="LiveId" clId="{E587D8B0-19B5-4933-BA5A-E82B1994D551}" dt="2024-12-08T13:56:44.912" v="6" actId="14838"/>
          <ac:spMkLst>
            <pc:docMk/>
            <pc:sldMk cId="481209977" sldId="320"/>
            <ac:spMk id="8" creationId="{C306E3C1-35E0-F034-D85F-8D3BDB2B08C4}"/>
          </ac:spMkLst>
        </pc:spChg>
        <pc:spChg chg="mod">
          <ac:chgData name="Boukhalfa Khemnou" userId="fe7f93a720d82649" providerId="LiveId" clId="{E587D8B0-19B5-4933-BA5A-E82B1994D551}" dt="2024-12-08T13:56:44.912" v="6" actId="14838"/>
          <ac:spMkLst>
            <pc:docMk/>
            <pc:sldMk cId="481209977" sldId="320"/>
            <ac:spMk id="9" creationId="{CD8EC017-F236-7929-DC10-AB59AD8D3BA6}"/>
          </ac:spMkLst>
        </pc:spChg>
        <pc:spChg chg="mod">
          <ac:chgData name="Boukhalfa Khemnou" userId="fe7f93a720d82649" providerId="LiveId" clId="{E587D8B0-19B5-4933-BA5A-E82B1994D551}" dt="2024-12-08T13:56:44.912" v="6" actId="14838"/>
          <ac:spMkLst>
            <pc:docMk/>
            <pc:sldMk cId="481209977" sldId="320"/>
            <ac:spMk id="23" creationId="{99A85543-4C25-870B-1990-C9BB9105A431}"/>
          </ac:spMkLst>
        </pc:spChg>
        <pc:spChg chg="mod">
          <ac:chgData name="Boukhalfa Khemnou" userId="fe7f93a720d82649" providerId="LiveId" clId="{E587D8B0-19B5-4933-BA5A-E82B1994D551}" dt="2024-12-08T13:56:44.912" v="6" actId="14838"/>
          <ac:spMkLst>
            <pc:docMk/>
            <pc:sldMk cId="481209977" sldId="320"/>
            <ac:spMk id="24" creationId="{547D783B-ECEB-F6C7-ECB4-C7BC27C6F88E}"/>
          </ac:spMkLst>
        </pc:spChg>
        <pc:spChg chg="mod">
          <ac:chgData name="Boukhalfa Khemnou" userId="fe7f93a720d82649" providerId="LiveId" clId="{E587D8B0-19B5-4933-BA5A-E82B1994D551}" dt="2024-12-08T13:56:44.912" v="6" actId="14838"/>
          <ac:spMkLst>
            <pc:docMk/>
            <pc:sldMk cId="481209977" sldId="320"/>
            <ac:spMk id="25" creationId="{DB9A40B6-923A-7A7E-8E5B-87CCC882AD2C}"/>
          </ac:spMkLst>
        </pc:spChg>
        <pc:spChg chg="mod">
          <ac:chgData name="Boukhalfa Khemnou" userId="fe7f93a720d82649" providerId="LiveId" clId="{E587D8B0-19B5-4933-BA5A-E82B1994D551}" dt="2024-12-08T13:59:45.251" v="9" actId="14100"/>
          <ac:spMkLst>
            <pc:docMk/>
            <pc:sldMk cId="481209977" sldId="320"/>
            <ac:spMk id="26" creationId="{85F17AAB-6435-13BD-A427-BE7202AF4906}"/>
          </ac:spMkLst>
        </pc:spChg>
        <pc:spChg chg="mod">
          <ac:chgData name="Boukhalfa Khemnou" userId="fe7f93a720d82649" providerId="LiveId" clId="{E587D8B0-19B5-4933-BA5A-E82B1994D551}" dt="2024-12-08T13:57:17.754" v="7"/>
          <ac:spMkLst>
            <pc:docMk/>
            <pc:sldMk cId="481209977" sldId="320"/>
            <ac:spMk id="30" creationId="{73B6432B-FCA7-6892-30A6-2310C912033F}"/>
          </ac:spMkLst>
        </pc:spChg>
        <pc:spChg chg="mod">
          <ac:chgData name="Boukhalfa Khemnou" userId="fe7f93a720d82649" providerId="LiveId" clId="{E587D8B0-19B5-4933-BA5A-E82B1994D551}" dt="2024-12-08T13:57:17.754" v="7"/>
          <ac:spMkLst>
            <pc:docMk/>
            <pc:sldMk cId="481209977" sldId="320"/>
            <ac:spMk id="32" creationId="{D70CD0A3-4F67-C5B6-EE24-05CBEFCB8C2E}"/>
          </ac:spMkLst>
        </pc:spChg>
        <pc:grpChg chg="mod">
          <ac:chgData name="Boukhalfa Khemnou" userId="fe7f93a720d82649" providerId="LiveId" clId="{E587D8B0-19B5-4933-BA5A-E82B1994D551}" dt="2024-12-08T13:56:28.362" v="5" actId="14861"/>
          <ac:grpSpMkLst>
            <pc:docMk/>
            <pc:sldMk cId="481209977" sldId="320"/>
            <ac:grpSpMk id="14" creationId="{D5B1384E-9B57-14D9-09E6-D28B7BF1BBE5}"/>
          </ac:grpSpMkLst>
        </pc:grpChg>
        <pc:grpChg chg="mod">
          <ac:chgData name="Boukhalfa Khemnou" userId="fe7f93a720d82649" providerId="LiveId" clId="{E587D8B0-19B5-4933-BA5A-E82B1994D551}" dt="2024-12-08T13:56:28.362" v="5" actId="14861"/>
          <ac:grpSpMkLst>
            <pc:docMk/>
            <pc:sldMk cId="481209977" sldId="320"/>
            <ac:grpSpMk id="21" creationId="{2B149991-218A-BB13-A444-910E295D91DF}"/>
          </ac:grpSpMkLst>
        </pc:grpChg>
      </pc:sldChg>
      <pc:sldChg chg="add del setBg">
        <pc:chgData name="Boukhalfa Khemnou" userId="fe7f93a720d82649" providerId="LiveId" clId="{E587D8B0-19B5-4933-BA5A-E82B1994D551}" dt="2024-12-08T13:55:58.208" v="4" actId="47"/>
        <pc:sldMkLst>
          <pc:docMk/>
          <pc:sldMk cId="3694926238" sldId="321"/>
        </pc:sldMkLst>
      </pc:sldChg>
      <pc:sldChg chg="add">
        <pc:chgData name="Boukhalfa Khemnou" userId="fe7f93a720d82649" providerId="LiveId" clId="{E587D8B0-19B5-4933-BA5A-E82B1994D551}" dt="2024-12-08T14:28:25.622" v="28"/>
        <pc:sldMkLst>
          <pc:docMk/>
          <pc:sldMk cId="1147135076" sldId="328"/>
        </pc:sldMkLst>
      </pc:sldChg>
    </pc:docChg>
  </pc:docChgLst>
  <pc:docChgLst>
    <pc:chgData name="Boukhalfa Khemnou" userId="fe7f93a720d82649" providerId="LiveId" clId="{C0DF3418-1924-4652-85DF-D7976D545204}"/>
    <pc:docChg chg="undo custSel addSld delSld modSld">
      <pc:chgData name="Boukhalfa Khemnou" userId="fe7f93a720d82649" providerId="LiveId" clId="{C0DF3418-1924-4652-85DF-D7976D545204}" dt="2024-11-22T11:07:44.764" v="919" actId="1076"/>
      <pc:docMkLst>
        <pc:docMk/>
      </pc:docMkLst>
      <pc:sldChg chg="del">
        <pc:chgData name="Boukhalfa Khemnou" userId="fe7f93a720d82649" providerId="LiveId" clId="{C0DF3418-1924-4652-85DF-D7976D545204}" dt="2024-11-22T09:57:06.545" v="43" actId="47"/>
        <pc:sldMkLst>
          <pc:docMk/>
          <pc:sldMk cId="1958342272" sldId="265"/>
        </pc:sldMkLst>
      </pc:sldChg>
      <pc:sldChg chg="add">
        <pc:chgData name="Boukhalfa Khemnou" userId="fe7f93a720d82649" providerId="LiveId" clId="{C0DF3418-1924-4652-85DF-D7976D545204}" dt="2024-11-22T09:57:00.725" v="42"/>
        <pc:sldMkLst>
          <pc:docMk/>
          <pc:sldMk cId="3487125753" sldId="273"/>
        </pc:sldMkLst>
      </pc:sldChg>
      <pc:sldChg chg="addSp delSp modSp add del mod delAnim modAnim">
        <pc:chgData name="Boukhalfa Khemnou" userId="fe7f93a720d82649" providerId="LiveId" clId="{C0DF3418-1924-4652-85DF-D7976D545204}" dt="2024-11-22T11:02:34.118" v="873" actId="47"/>
        <pc:sldMkLst>
          <pc:docMk/>
          <pc:sldMk cId="53445132" sldId="295"/>
        </pc:sldMkLst>
      </pc:sldChg>
      <pc:sldChg chg="add">
        <pc:chgData name="Boukhalfa Khemnou" userId="fe7f93a720d82649" providerId="LiveId" clId="{C0DF3418-1924-4652-85DF-D7976D545204}" dt="2024-11-22T09:57:00.725" v="42"/>
        <pc:sldMkLst>
          <pc:docMk/>
          <pc:sldMk cId="4177400739" sldId="301"/>
        </pc:sldMkLst>
      </pc:sldChg>
      <pc:sldChg chg="addSp modSp mod">
        <pc:chgData name="Boukhalfa Khemnou" userId="fe7f93a720d82649" providerId="LiveId" clId="{C0DF3418-1924-4652-85DF-D7976D545204}" dt="2024-11-22T09:56:14.332" v="41" actId="33524"/>
        <pc:sldMkLst>
          <pc:docMk/>
          <pc:sldMk cId="3410361956" sldId="309"/>
        </pc:sldMkLst>
        <pc:spChg chg="add mod">
          <ac:chgData name="Boukhalfa Khemnou" userId="fe7f93a720d82649" providerId="LiveId" clId="{C0DF3418-1924-4652-85DF-D7976D545204}" dt="2024-11-22T09:56:14.332" v="41" actId="33524"/>
          <ac:spMkLst>
            <pc:docMk/>
            <pc:sldMk cId="3410361956" sldId="309"/>
            <ac:spMk id="3" creationId="{3BD2943C-D49B-FEF7-CD23-1C942144BBAB}"/>
          </ac:spMkLst>
        </pc:spChg>
      </pc:sldChg>
      <pc:sldChg chg="addSp modSp add mod modAnim">
        <pc:chgData name="Boukhalfa Khemnou" userId="fe7f93a720d82649" providerId="LiveId" clId="{C0DF3418-1924-4652-85DF-D7976D545204}" dt="2024-11-22T11:07:44.764" v="919" actId="1076"/>
        <pc:sldMkLst>
          <pc:docMk/>
          <pc:sldMk cId="1580244147" sldId="317"/>
        </pc:sldMkLst>
      </pc:sldChg>
      <pc:sldChg chg="addSp delSp modSp new del mod">
        <pc:chgData name="Boukhalfa Khemnou" userId="fe7f93a720d82649" providerId="LiveId" clId="{C0DF3418-1924-4652-85DF-D7976D545204}" dt="2024-11-22T10:32:05.320" v="526" actId="47"/>
        <pc:sldMkLst>
          <pc:docMk/>
          <pc:sldMk cId="3495977633" sldId="318"/>
        </pc:sldMkLst>
      </pc:sldChg>
      <pc:sldChg chg="new del">
        <pc:chgData name="Boukhalfa Khemnou" userId="fe7f93a720d82649" providerId="LiveId" clId="{C0DF3418-1924-4652-85DF-D7976D545204}" dt="2024-11-22T10:29:58.162" v="514" actId="680"/>
        <pc:sldMkLst>
          <pc:docMk/>
          <pc:sldMk cId="3317625719" sldId="319"/>
        </pc:sldMkLst>
      </pc:sldChg>
      <pc:sldChg chg="addSp delSp modSp add mod delAnim">
        <pc:chgData name="Boukhalfa Khemnou" userId="fe7f93a720d82649" providerId="LiveId" clId="{C0DF3418-1924-4652-85DF-D7976D545204}" dt="2024-11-22T10:36:37.627" v="661" actId="14100"/>
        <pc:sldMkLst>
          <pc:docMk/>
          <pc:sldMk cId="3370682963" sldId="319"/>
        </pc:sldMkLst>
      </pc:sldChg>
      <pc:sldChg chg="add del">
        <pc:chgData name="Boukhalfa Khemnou" userId="fe7f93a720d82649" providerId="LiveId" clId="{C0DF3418-1924-4652-85DF-D7976D545204}" dt="2024-11-22T10:30:59.784" v="520"/>
        <pc:sldMkLst>
          <pc:docMk/>
          <pc:sldMk cId="102171685" sldId="320"/>
        </pc:sldMkLst>
      </pc:sldChg>
      <pc:sldChg chg="addSp delSp modSp new mod modAnim">
        <pc:chgData name="Boukhalfa Khemnou" userId="fe7f93a720d82649" providerId="LiveId" clId="{C0DF3418-1924-4652-85DF-D7976D545204}" dt="2024-11-22T11:02:22.290" v="872" actId="14100"/>
        <pc:sldMkLst>
          <pc:docMk/>
          <pc:sldMk cId="481209977" sldId="320"/>
        </pc:sldMkLst>
        <pc:spChg chg="mod">
          <ac:chgData name="Boukhalfa Khemnou" userId="fe7f93a720d82649" providerId="LiveId" clId="{C0DF3418-1924-4652-85DF-D7976D545204}" dt="2024-11-22T10:57:16.564" v="798" actId="108"/>
          <ac:spMkLst>
            <pc:docMk/>
            <pc:sldMk cId="481209977" sldId="320"/>
            <ac:spMk id="7" creationId="{CDB47602-8EA8-752D-D4E5-D6B7F9760686}"/>
          </ac:spMkLst>
        </pc:spChg>
        <pc:spChg chg="mod">
          <ac:chgData name="Boukhalfa Khemnou" userId="fe7f93a720d82649" providerId="LiveId" clId="{C0DF3418-1924-4652-85DF-D7976D545204}" dt="2024-11-22T10:57:16.564" v="798" actId="108"/>
          <ac:spMkLst>
            <pc:docMk/>
            <pc:sldMk cId="481209977" sldId="320"/>
            <ac:spMk id="8" creationId="{C306E3C1-35E0-F034-D85F-8D3BDB2B08C4}"/>
          </ac:spMkLst>
        </pc:spChg>
        <pc:spChg chg="add mod">
          <ac:chgData name="Boukhalfa Khemnou" userId="fe7f93a720d82649" providerId="LiveId" clId="{C0DF3418-1924-4652-85DF-D7976D545204}" dt="2024-11-22T11:00:58.713" v="858" actId="207"/>
          <ac:spMkLst>
            <pc:docMk/>
            <pc:sldMk cId="481209977" sldId="320"/>
            <ac:spMk id="9" creationId="{CD8EC017-F236-7929-DC10-AB59AD8D3BA6}"/>
          </ac:spMkLst>
        </pc:spChg>
        <pc:spChg chg="mod">
          <ac:chgData name="Boukhalfa Khemnou" userId="fe7f93a720d82649" providerId="LiveId" clId="{C0DF3418-1924-4652-85DF-D7976D545204}" dt="2024-11-22T11:01:03.127" v="859" actId="207"/>
          <ac:spMkLst>
            <pc:docMk/>
            <pc:sldMk cId="481209977" sldId="320"/>
            <ac:spMk id="18" creationId="{565B4BFE-74BE-4C76-CE63-28AD80D9D823}"/>
          </ac:spMkLst>
        </pc:spChg>
        <pc:spChg chg="mod">
          <ac:chgData name="Boukhalfa Khemnou" userId="fe7f93a720d82649" providerId="LiveId" clId="{C0DF3418-1924-4652-85DF-D7976D545204}" dt="2024-11-22T10:55:31.340" v="770" actId="571"/>
          <ac:spMkLst>
            <pc:docMk/>
            <pc:sldMk cId="481209977" sldId="320"/>
            <ac:spMk id="19" creationId="{6732A306-0AED-E901-DF8E-AB8BD1A60B57}"/>
          </ac:spMkLst>
        </pc:spChg>
        <pc:spChg chg="mod">
          <ac:chgData name="Boukhalfa Khemnou" userId="fe7f93a720d82649" providerId="LiveId" clId="{C0DF3418-1924-4652-85DF-D7976D545204}" dt="2024-11-22T11:02:10.051" v="870" actId="14100"/>
          <ac:spMkLst>
            <pc:docMk/>
            <pc:sldMk cId="481209977" sldId="320"/>
            <ac:spMk id="20" creationId="{9CD4D849-2370-FAC2-9BB9-D2C20C466BE7}"/>
          </ac:spMkLst>
        </pc:spChg>
        <pc:spChg chg="mod">
          <ac:chgData name="Boukhalfa Khemnou" userId="fe7f93a720d82649" providerId="LiveId" clId="{C0DF3418-1924-4652-85DF-D7976D545204}" dt="2024-11-22T11:00:53.950" v="857" actId="207"/>
          <ac:spMkLst>
            <pc:docMk/>
            <pc:sldMk cId="481209977" sldId="320"/>
            <ac:spMk id="23" creationId="{99A85543-4C25-870B-1990-C9BB9105A431}"/>
          </ac:spMkLst>
        </pc:spChg>
        <pc:spChg chg="mod">
          <ac:chgData name="Boukhalfa Khemnou" userId="fe7f93a720d82649" providerId="LiveId" clId="{C0DF3418-1924-4652-85DF-D7976D545204}" dt="2024-11-22T10:55:35.950" v="771" actId="571"/>
          <ac:spMkLst>
            <pc:docMk/>
            <pc:sldMk cId="481209977" sldId="320"/>
            <ac:spMk id="24" creationId="{547D783B-ECEB-F6C7-ECB4-C7BC27C6F88E}"/>
          </ac:spMkLst>
        </pc:spChg>
        <pc:spChg chg="mod">
          <ac:chgData name="Boukhalfa Khemnou" userId="fe7f93a720d82649" providerId="LiveId" clId="{C0DF3418-1924-4652-85DF-D7976D545204}" dt="2024-11-22T10:55:35.950" v="771" actId="571"/>
          <ac:spMkLst>
            <pc:docMk/>
            <pc:sldMk cId="481209977" sldId="320"/>
            <ac:spMk id="25" creationId="{DB9A40B6-923A-7A7E-8E5B-87CCC882AD2C}"/>
          </ac:spMkLst>
        </pc:spChg>
        <pc:spChg chg="add mod">
          <ac:chgData name="Boukhalfa Khemnou" userId="fe7f93a720d82649" providerId="LiveId" clId="{C0DF3418-1924-4652-85DF-D7976D545204}" dt="2024-11-22T11:02:22.290" v="872" actId="14100"/>
          <ac:spMkLst>
            <pc:docMk/>
            <pc:sldMk cId="481209977" sldId="320"/>
            <ac:spMk id="26" creationId="{85F17AAB-6435-13BD-A427-BE7202AF4906}"/>
          </ac:spMkLst>
        </pc:spChg>
        <pc:spChg chg="add mod">
          <ac:chgData name="Boukhalfa Khemnou" userId="fe7f93a720d82649" providerId="LiveId" clId="{C0DF3418-1924-4652-85DF-D7976D545204}" dt="2024-11-22T11:01:14.502" v="860" actId="255"/>
          <ac:spMkLst>
            <pc:docMk/>
            <pc:sldMk cId="481209977" sldId="320"/>
            <ac:spMk id="30" creationId="{73B6432B-FCA7-6892-30A6-2310C912033F}"/>
          </ac:spMkLst>
        </pc:spChg>
        <pc:spChg chg="add mod">
          <ac:chgData name="Boukhalfa Khemnou" userId="fe7f93a720d82649" providerId="LiveId" clId="{C0DF3418-1924-4652-85DF-D7976D545204}" dt="2024-11-22T11:02:14.626" v="871" actId="1076"/>
          <ac:spMkLst>
            <pc:docMk/>
            <pc:sldMk cId="481209977" sldId="320"/>
            <ac:spMk id="32" creationId="{D70CD0A3-4F67-C5B6-EE24-05CBEFCB8C2E}"/>
          </ac:spMkLst>
        </pc:spChg>
        <pc:grpChg chg="add mod">
          <ac:chgData name="Boukhalfa Khemnou" userId="fe7f93a720d82649" providerId="LiveId" clId="{C0DF3418-1924-4652-85DF-D7976D545204}" dt="2024-11-22T10:54:37.283" v="749" actId="164"/>
          <ac:grpSpMkLst>
            <pc:docMk/>
            <pc:sldMk cId="481209977" sldId="320"/>
            <ac:grpSpMk id="6" creationId="{7720ACAA-987F-B9A5-D7C3-A36F16ECBA3C}"/>
          </ac:grpSpMkLst>
        </pc:grpChg>
        <pc:grpChg chg="add mod">
          <ac:chgData name="Boukhalfa Khemnou" userId="fe7f93a720d82649" providerId="LiveId" clId="{C0DF3418-1924-4652-85DF-D7976D545204}" dt="2024-11-22T10:58:45.144" v="833" actId="1076"/>
          <ac:grpSpMkLst>
            <pc:docMk/>
            <pc:sldMk cId="481209977" sldId="320"/>
            <ac:grpSpMk id="14" creationId="{D5B1384E-9B57-14D9-09E6-D28B7BF1BBE5}"/>
          </ac:grpSpMkLst>
        </pc:grpChg>
        <pc:grpChg chg="add mod">
          <ac:chgData name="Boukhalfa Khemnou" userId="fe7f93a720d82649" providerId="LiveId" clId="{C0DF3418-1924-4652-85DF-D7976D545204}" dt="2024-11-22T10:58:45.144" v="833" actId="1076"/>
          <ac:grpSpMkLst>
            <pc:docMk/>
            <pc:sldMk cId="481209977" sldId="320"/>
            <ac:grpSpMk id="16" creationId="{3633A8DF-0471-E1AC-DE05-F1A08629B2E3}"/>
          </ac:grpSpMkLst>
        </pc:grpChg>
        <pc:grpChg chg="mod">
          <ac:chgData name="Boukhalfa Khemnou" userId="fe7f93a720d82649" providerId="LiveId" clId="{C0DF3418-1924-4652-85DF-D7976D545204}" dt="2024-11-22T10:55:31.340" v="770" actId="571"/>
          <ac:grpSpMkLst>
            <pc:docMk/>
            <pc:sldMk cId="481209977" sldId="320"/>
            <ac:grpSpMk id="17" creationId="{F9894E8E-9F8E-D8AD-2723-8B6FC46A2D94}"/>
          </ac:grpSpMkLst>
        </pc:grpChg>
        <pc:grpChg chg="add mod">
          <ac:chgData name="Boukhalfa Khemnou" userId="fe7f93a720d82649" providerId="LiveId" clId="{C0DF3418-1924-4652-85DF-D7976D545204}" dt="2024-11-22T11:00:38.844" v="855" actId="14100"/>
          <ac:grpSpMkLst>
            <pc:docMk/>
            <pc:sldMk cId="481209977" sldId="320"/>
            <ac:grpSpMk id="21" creationId="{2B149991-218A-BB13-A444-910E295D91DF}"/>
          </ac:grpSpMkLst>
        </pc:grpChg>
        <pc:grpChg chg="mod">
          <ac:chgData name="Boukhalfa Khemnou" userId="fe7f93a720d82649" providerId="LiveId" clId="{C0DF3418-1924-4652-85DF-D7976D545204}" dt="2024-11-22T10:55:35.950" v="771" actId="571"/>
          <ac:grpSpMkLst>
            <pc:docMk/>
            <pc:sldMk cId="481209977" sldId="320"/>
            <ac:grpSpMk id="22" creationId="{AA15E61E-B5C8-A225-C87C-01486400A339}"/>
          </ac:grpSpMkLst>
        </pc:grpChg>
        <pc:picChg chg="add mod">
          <ac:chgData name="Boukhalfa Khemnou" userId="fe7f93a720d82649" providerId="LiveId" clId="{C0DF3418-1924-4652-85DF-D7976D545204}" dt="2024-11-22T10:59:06.275" v="837" actId="1076"/>
          <ac:picMkLst>
            <pc:docMk/>
            <pc:sldMk cId="481209977" sldId="320"/>
            <ac:picMk id="27" creationId="{CF2873FE-D17D-E571-70FC-072E02783F5D}"/>
          </ac:picMkLst>
        </pc:picChg>
        <pc:picChg chg="add mod ord">
          <ac:chgData name="Boukhalfa Khemnou" userId="fe7f93a720d82649" providerId="LiveId" clId="{C0DF3418-1924-4652-85DF-D7976D545204}" dt="2024-11-22T10:59:13.602" v="839" actId="167"/>
          <ac:picMkLst>
            <pc:docMk/>
            <pc:sldMk cId="481209977" sldId="320"/>
            <ac:picMk id="28" creationId="{CA4C8DB3-AADF-7992-0CE6-A834B53133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96F9F-C7FF-4FA6-B5C9-FF62B7F8229B}" type="datetimeFigureOut">
              <a:rPr lang="fr-FR" smtClean="0"/>
              <a:t>16/01/2025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6141B-B28E-413C-B546-5A61A3F59B88}" type="slidenum">
              <a:rPr lang="fr-FR" smtClean="0"/>
              <a:t>‹N°›</a:t>
            </a:fld>
            <a:endParaRPr lang="fr-FR"/>
          </a:p>
        </p:txBody>
      </p:sp>
    </p:spTree>
    <p:extLst>
      <p:ext uri="{BB962C8B-B14F-4D97-AF65-F5344CB8AC3E}">
        <p14:creationId xmlns:p14="http://schemas.microsoft.com/office/powerpoint/2010/main" val="302159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C0D113F-FF4E-4DC1-83BF-2FFE3F108294}" type="slidenum">
              <a:rPr lang="fr-FR" smtClean="0"/>
              <a:t>3</a:t>
            </a:fld>
            <a:endParaRPr lang="fr-FR"/>
          </a:p>
        </p:txBody>
      </p:sp>
    </p:spTree>
    <p:extLst>
      <p:ext uri="{BB962C8B-B14F-4D97-AF65-F5344CB8AC3E}">
        <p14:creationId xmlns:p14="http://schemas.microsoft.com/office/powerpoint/2010/main" val="201291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157e26c319_0_0:notes"/>
          <p:cNvSpPr txBox="1">
            <a:spLocks noGrp="1"/>
          </p:cNvSpPr>
          <p:nvPr>
            <p:ph type="body" idx="1"/>
          </p:nvPr>
        </p:nvSpPr>
        <p:spPr>
          <a:xfrm>
            <a:off x="1023462" y="3418283"/>
            <a:ext cx="8187600" cy="2797800"/>
          </a:xfrm>
          <a:prstGeom prst="rect">
            <a:avLst/>
          </a:prstGeom>
        </p:spPr>
        <p:txBody>
          <a:bodyPr spcFirstLastPara="1" wrap="square" lIns="110950" tIns="55475" rIns="110950" bIns="55475" anchor="t" anchorCtr="0">
            <a:noAutofit/>
          </a:bodyPr>
          <a:lstStyle/>
          <a:p>
            <a:pPr marL="0" lvl="0" indent="0" algn="l" rtl="0">
              <a:spcBef>
                <a:spcPts val="0"/>
              </a:spcBef>
              <a:spcAft>
                <a:spcPts val="0"/>
              </a:spcAft>
              <a:buNone/>
            </a:pPr>
            <a:endParaRPr/>
          </a:p>
        </p:txBody>
      </p:sp>
      <p:sp>
        <p:nvSpPr>
          <p:cNvPr id="466" name="Google Shape;466;g1157e26c319_0_0: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64617-0D39-88B5-A394-27CF6FC2AFA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FBBBC5-6C9E-3922-D01A-59A829207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FBE63AA-BB88-8239-FBF5-30F215CCCDC0}"/>
              </a:ext>
            </a:extLst>
          </p:cNvPr>
          <p:cNvSpPr>
            <a:spLocks noGrp="1"/>
          </p:cNvSpPr>
          <p:nvPr>
            <p:ph type="dt" sz="half" idx="10"/>
          </p:nvPr>
        </p:nvSpPr>
        <p:spPr/>
        <p:txBody>
          <a:bodyPr/>
          <a:lstStyle/>
          <a:p>
            <a:fld id="{9396B6E5-6E77-4AF8-8261-1A2CFA92020A}"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D8B388A7-F877-2C4A-9969-F789E260BD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F42C36-64CC-5AD1-7272-F3421D78AD1A}"/>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6158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0FC20-E77D-154E-6924-2F995AF469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2B8B970-0500-BC8C-9DBE-5F144633A5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09A173-DA77-0314-8DB7-545DEC969500}"/>
              </a:ext>
            </a:extLst>
          </p:cNvPr>
          <p:cNvSpPr>
            <a:spLocks noGrp="1"/>
          </p:cNvSpPr>
          <p:nvPr>
            <p:ph type="dt" sz="half" idx="10"/>
          </p:nvPr>
        </p:nvSpPr>
        <p:spPr/>
        <p:txBody>
          <a:bodyPr/>
          <a:lstStyle/>
          <a:p>
            <a:fld id="{9396B6E5-6E77-4AF8-8261-1A2CFA92020A}"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D683DAE2-CD1A-950F-CC68-6401C0A3AE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2C038C-47D4-D7B8-AA94-6314BDA62302}"/>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2338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89892CF-775E-7DA3-FCB3-6A570463827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06A12B8-1A56-6D9E-8C03-C8194419DB7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A3EB83-FD74-5601-786C-D66A448674A8}"/>
              </a:ext>
            </a:extLst>
          </p:cNvPr>
          <p:cNvSpPr>
            <a:spLocks noGrp="1"/>
          </p:cNvSpPr>
          <p:nvPr>
            <p:ph type="dt" sz="half" idx="10"/>
          </p:nvPr>
        </p:nvSpPr>
        <p:spPr/>
        <p:txBody>
          <a:bodyPr/>
          <a:lstStyle/>
          <a:p>
            <a:fld id="{9396B6E5-6E77-4AF8-8261-1A2CFA92020A}"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DAE0360A-C03F-3D0D-3E11-69002DF874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011072-E5E1-439E-D872-61F80BB59BB4}"/>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75797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85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CDFA2-5BD5-8B4F-3ED2-BBDD2FB46574}"/>
              </a:ext>
            </a:extLst>
          </p:cNvPr>
          <p:cNvSpPr>
            <a:spLocks noGrp="1"/>
          </p:cNvSpPr>
          <p:nvPr>
            <p:ph type="title"/>
          </p:nvPr>
        </p:nvSpPr>
        <p:spPr>
          <a:xfrm>
            <a:off x="483476" y="365125"/>
            <a:ext cx="11214538" cy="687481"/>
          </a:xfrm>
        </p:spPr>
        <p:txBody>
          <a:bodyPr>
            <a:normAutofit/>
          </a:bodyPr>
          <a:lstStyle>
            <a:lvl1pPr>
              <a:defRPr sz="3200" b="1">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428F175-D7FF-802E-B854-7D004DB3AABF}"/>
              </a:ext>
            </a:extLst>
          </p:cNvPr>
          <p:cNvSpPr>
            <a:spLocks noGrp="1"/>
          </p:cNvSpPr>
          <p:nvPr>
            <p:ph idx="1"/>
          </p:nvPr>
        </p:nvSpPr>
        <p:spPr>
          <a:xfrm>
            <a:off x="483476" y="1439916"/>
            <a:ext cx="11214538" cy="4916433"/>
          </a:xfrm>
        </p:spPr>
        <p:txBody>
          <a:bodyPr/>
          <a:lstStyle>
            <a:lvl1pPr marL="228600" indent="-228600">
              <a:buFont typeface="Wingdings" panose="05000000000000000000" pitchFamily="2" charset="2"/>
              <a:buChar char="ü"/>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3052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45702-440B-3320-3F2F-425D77458E78}"/>
              </a:ext>
            </a:extLst>
          </p:cNvPr>
          <p:cNvSpPr>
            <a:spLocks noGrp="1"/>
          </p:cNvSpPr>
          <p:nvPr>
            <p:ph type="title"/>
          </p:nvPr>
        </p:nvSpPr>
        <p:spPr>
          <a:xfrm>
            <a:off x="831850" y="1709738"/>
            <a:ext cx="10515600" cy="2852737"/>
          </a:xfrm>
        </p:spPr>
        <p:txBody>
          <a:bodyPr anchor="b"/>
          <a:lstStyle>
            <a:lvl1pPr>
              <a:defRPr sz="6000">
                <a:solidFill>
                  <a:schemeClr val="accent2">
                    <a:lumMod val="60000"/>
                    <a:lumOff val="40000"/>
                  </a:schemeClr>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4B2EA6EA-210B-D209-DA0F-4EF2633F6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A5BCD1-4E83-567C-8708-B81D40A743A6}"/>
              </a:ext>
            </a:extLst>
          </p:cNvPr>
          <p:cNvSpPr>
            <a:spLocks noGrp="1"/>
          </p:cNvSpPr>
          <p:nvPr>
            <p:ph type="dt" sz="half" idx="10"/>
          </p:nvPr>
        </p:nvSpPr>
        <p:spPr/>
        <p:txBody>
          <a:bodyPr/>
          <a:lstStyle/>
          <a:p>
            <a:fld id="{9396B6E5-6E77-4AF8-8261-1A2CFA92020A}"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5F22B976-B331-BDCC-FF61-12E305D370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136361-617F-87D0-6D28-052D051E70E6}"/>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96531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111A0-3216-8FA5-0EB7-3C942C3EF9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0BBF71-68DC-E995-5E1A-BF898FD6F19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C4BB82-14D2-EF24-55F4-D4720C3493E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CC58BC-10B0-F08F-CD5F-C77F6FDA8ECE}"/>
              </a:ext>
            </a:extLst>
          </p:cNvPr>
          <p:cNvSpPr>
            <a:spLocks noGrp="1"/>
          </p:cNvSpPr>
          <p:nvPr>
            <p:ph type="dt" sz="half" idx="10"/>
          </p:nvPr>
        </p:nvSpPr>
        <p:spPr/>
        <p:txBody>
          <a:bodyPr/>
          <a:lstStyle/>
          <a:p>
            <a:fld id="{9396B6E5-6E77-4AF8-8261-1A2CFA92020A}"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E7049F19-C30E-09A5-C743-BBF55B2A82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506F84-E81D-CE8F-E9EC-60CF89BFDCA3}"/>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90861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72EB5-DB2D-C3B0-2814-779BB3DD55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07CC9B6-BCE0-FCFB-D64F-7FCA4B0A5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E1252A0-815B-F203-2CC1-DCAC2634C6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78AC95-0293-ECB2-01C1-2A0B07D4B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45D4DAB-CC3D-0388-DEF6-6E8E05EFEBF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96E1A7A-21C3-F77D-FF41-330B6D006C4A}"/>
              </a:ext>
            </a:extLst>
          </p:cNvPr>
          <p:cNvSpPr>
            <a:spLocks noGrp="1"/>
          </p:cNvSpPr>
          <p:nvPr>
            <p:ph type="dt" sz="half" idx="10"/>
          </p:nvPr>
        </p:nvSpPr>
        <p:spPr/>
        <p:txBody>
          <a:bodyPr/>
          <a:lstStyle/>
          <a:p>
            <a:fld id="{9396B6E5-6E77-4AF8-8261-1A2CFA92020A}" type="datetimeFigureOut">
              <a:rPr lang="fr-FR" smtClean="0"/>
              <a:t>16/01/2025</a:t>
            </a:fld>
            <a:endParaRPr lang="fr-FR"/>
          </a:p>
        </p:txBody>
      </p:sp>
      <p:sp>
        <p:nvSpPr>
          <p:cNvPr id="8" name="Espace réservé du pied de page 7">
            <a:extLst>
              <a:ext uri="{FF2B5EF4-FFF2-40B4-BE49-F238E27FC236}">
                <a16:creationId xmlns:a16="http://schemas.microsoft.com/office/drawing/2014/main" id="{58E46770-0384-52B0-319A-4F56C0CB70A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427C5B5-E7BF-3018-4E53-DF69CF425D03}"/>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65512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B246B9-E2A1-2887-64BA-60DAE8F0A43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1136B20-11D1-1D74-240C-ECD872062F9D}"/>
              </a:ext>
            </a:extLst>
          </p:cNvPr>
          <p:cNvSpPr>
            <a:spLocks noGrp="1"/>
          </p:cNvSpPr>
          <p:nvPr>
            <p:ph type="dt" sz="half" idx="10"/>
          </p:nvPr>
        </p:nvSpPr>
        <p:spPr/>
        <p:txBody>
          <a:bodyPr/>
          <a:lstStyle/>
          <a:p>
            <a:fld id="{9396B6E5-6E77-4AF8-8261-1A2CFA92020A}" type="datetimeFigureOut">
              <a:rPr lang="fr-FR" smtClean="0"/>
              <a:t>16/01/2025</a:t>
            </a:fld>
            <a:endParaRPr lang="fr-FR"/>
          </a:p>
        </p:txBody>
      </p:sp>
      <p:sp>
        <p:nvSpPr>
          <p:cNvPr id="4" name="Espace réservé du pied de page 3">
            <a:extLst>
              <a:ext uri="{FF2B5EF4-FFF2-40B4-BE49-F238E27FC236}">
                <a16:creationId xmlns:a16="http://schemas.microsoft.com/office/drawing/2014/main" id="{C77161C2-27E3-0054-E821-3EB0DF7DF8F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941955-3DA0-60D9-1F06-B99FBE0BE52D}"/>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58779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A56C0B-7E6D-3D1D-99D5-22C44D839354}"/>
              </a:ext>
            </a:extLst>
          </p:cNvPr>
          <p:cNvSpPr>
            <a:spLocks noGrp="1"/>
          </p:cNvSpPr>
          <p:nvPr>
            <p:ph type="dt" sz="half" idx="10"/>
          </p:nvPr>
        </p:nvSpPr>
        <p:spPr/>
        <p:txBody>
          <a:bodyPr/>
          <a:lstStyle/>
          <a:p>
            <a:fld id="{9396B6E5-6E77-4AF8-8261-1A2CFA92020A}" type="datetimeFigureOut">
              <a:rPr lang="fr-FR" smtClean="0"/>
              <a:t>16/01/2025</a:t>
            </a:fld>
            <a:endParaRPr lang="fr-FR"/>
          </a:p>
        </p:txBody>
      </p:sp>
      <p:sp>
        <p:nvSpPr>
          <p:cNvPr id="3" name="Espace réservé du pied de page 2">
            <a:extLst>
              <a:ext uri="{FF2B5EF4-FFF2-40B4-BE49-F238E27FC236}">
                <a16:creationId xmlns:a16="http://schemas.microsoft.com/office/drawing/2014/main" id="{8F5ED41F-A746-7C66-A5A9-A1181567F07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57BD2C5-BB5B-F982-984F-84529D2594A6}"/>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68811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C8593-3342-5185-F177-A7E0F46B04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12A0201-BEEE-4AAE-62F7-17506CD21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B6756E-FB87-5EB7-2E26-2BCFBDF2E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B755C8-7577-3ED5-9212-AD55A1DF0907}"/>
              </a:ext>
            </a:extLst>
          </p:cNvPr>
          <p:cNvSpPr>
            <a:spLocks noGrp="1"/>
          </p:cNvSpPr>
          <p:nvPr>
            <p:ph type="dt" sz="half" idx="10"/>
          </p:nvPr>
        </p:nvSpPr>
        <p:spPr/>
        <p:txBody>
          <a:bodyPr/>
          <a:lstStyle/>
          <a:p>
            <a:fld id="{9396B6E5-6E77-4AF8-8261-1A2CFA92020A}"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27B9A98C-982E-09EB-A97B-8D3F5FE4ED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FAF25E-EB4D-D2DA-4C74-966FC0889409}"/>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2103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912B2-A242-BD19-2EEA-10A78969BF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FC48726-7EA5-B511-D805-2D6C9D487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1787A8F-61D5-5661-329E-7BD3E25ED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AECCBA-3D6C-0BE8-1F2A-3A2CD368FCF0}"/>
              </a:ext>
            </a:extLst>
          </p:cNvPr>
          <p:cNvSpPr>
            <a:spLocks noGrp="1"/>
          </p:cNvSpPr>
          <p:nvPr>
            <p:ph type="dt" sz="half" idx="10"/>
          </p:nvPr>
        </p:nvSpPr>
        <p:spPr/>
        <p:txBody>
          <a:bodyPr/>
          <a:lstStyle/>
          <a:p>
            <a:fld id="{9396B6E5-6E77-4AF8-8261-1A2CFA92020A}"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184FD6F6-9BCF-756D-E16E-958A6CA447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76345E-5566-1987-F366-A567D739C5F9}"/>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6760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985D30B-0DD3-0B07-11DD-FEFD7FD3B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223DCA3-CCD2-9EB2-A1B6-79CADED0C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998B79-7FD7-EA25-5661-6B4FB52E5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6B6E5-6E77-4AF8-8261-1A2CFA92020A}"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43B8CBEC-53FD-E7FD-0F65-90AE28615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FC217F5-4896-C6C3-5DB0-DBA9FF9B9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6BC6-3AD6-4031-B39F-1DDABC68D122}" type="slidenum">
              <a:rPr lang="fr-FR" smtClean="0"/>
              <a:t>‹N°›</a:t>
            </a:fld>
            <a:endParaRPr lang="fr-FR"/>
          </a:p>
        </p:txBody>
      </p:sp>
    </p:spTree>
    <p:extLst>
      <p:ext uri="{BB962C8B-B14F-4D97-AF65-F5344CB8AC3E}">
        <p14:creationId xmlns:p14="http://schemas.microsoft.com/office/powerpoint/2010/main" val="228273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slido.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innofluence.eu/index.php/formation-en-developpement-et-soumission-de-projets-de-recherch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innofluence.eu/index.php/formation-en-developpement-et-soumission-de-projets-de-recherch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2.gif"/><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1.xm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gif"/></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gif"/><Relationship Id="rId4" Type="http://schemas.openxmlformats.org/officeDocument/2006/relationships/image" Target="../media/image19.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BD2943C-D49B-FEF7-CD23-1C942144BBAB}"/>
              </a:ext>
            </a:extLst>
          </p:cNvPr>
          <p:cNvSpPr txBox="1"/>
          <p:nvPr/>
        </p:nvSpPr>
        <p:spPr>
          <a:xfrm>
            <a:off x="5586107" y="3327953"/>
            <a:ext cx="6094378" cy="1723549"/>
          </a:xfrm>
          <a:prstGeom prst="rect">
            <a:avLst/>
          </a:prstGeom>
          <a:noFill/>
        </p:spPr>
        <p:txBody>
          <a:bodyPr wrap="square">
            <a:spAutoFit/>
          </a:bodyPr>
          <a:lstStyle/>
          <a:p>
            <a:pPr algn="ctr">
              <a:spcAft>
                <a:spcPts val="600"/>
              </a:spcAft>
            </a:pPr>
            <a:r>
              <a:rPr lang="fr-FR" sz="2400" b="1" kern="0" dirty="0">
                <a:solidFill>
                  <a:srgbClr val="215E99"/>
                </a:solidFill>
                <a:effectLst/>
                <a:latin typeface="Abadi" panose="020B0604020104020204" pitchFamily="34" charset="0"/>
                <a:ea typeface="Calibri" panose="020F0502020204030204" pitchFamily="34" charset="0"/>
                <a:cs typeface="Calibri" panose="020F0502020204030204" pitchFamily="34" charset="0"/>
              </a:rPr>
              <a:t>Formation</a:t>
            </a:r>
          </a:p>
          <a:p>
            <a:pPr algn="ctr">
              <a:spcAft>
                <a:spcPts val="600"/>
              </a:spcAft>
            </a:pPr>
            <a:r>
              <a:rPr lang="fr-FR" sz="2400" b="1" kern="0" dirty="0">
                <a:solidFill>
                  <a:srgbClr val="215E99"/>
                </a:solidFill>
                <a:latin typeface="Abadi" panose="020B0604020104020204" pitchFamily="34" charset="0"/>
                <a:ea typeface="Aptos" panose="020B0004020202020204" pitchFamily="34" charset="0"/>
                <a:cs typeface="Calibri" panose="020F0502020204030204" pitchFamily="34" charset="0"/>
              </a:rPr>
              <a:t>Projets de recherche ​du programme économie bleue </a:t>
            </a:r>
          </a:p>
          <a:p>
            <a:pPr algn="ctr">
              <a:spcAft>
                <a:spcPts val="600"/>
              </a:spcAft>
            </a:pPr>
            <a:r>
              <a:rPr lang="fr-FR" sz="2400" b="1" i="1" kern="0" dirty="0">
                <a:solidFill>
                  <a:srgbClr val="215E99"/>
                </a:solidFill>
                <a:effectLst/>
                <a:latin typeface="Abadi" panose="020B0604020104020204" pitchFamily="34" charset="0"/>
                <a:ea typeface="Aptos" panose="020B0004020202020204" pitchFamily="34" charset="0"/>
                <a:cs typeface="Calibri" panose="020F0502020204030204" pitchFamily="34" charset="0"/>
              </a:rPr>
              <a:t>Par</a:t>
            </a:r>
            <a:endParaRPr lang="fr-FR" sz="2400" i="1"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 name="Image 3" descr="Une image contenant Police, texte, conception, typographie&#10;&#10;Description générée automatiquement">
            <a:extLst>
              <a:ext uri="{FF2B5EF4-FFF2-40B4-BE49-F238E27FC236}">
                <a16:creationId xmlns:a16="http://schemas.microsoft.com/office/drawing/2014/main" id="{03624F91-023A-0C86-4D07-E4E0E55E5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71" y="5084493"/>
            <a:ext cx="2412878" cy="410910"/>
          </a:xfrm>
          <a:prstGeom prst="rect">
            <a:avLst/>
          </a:prstGeom>
        </p:spPr>
      </p:pic>
    </p:spTree>
    <p:extLst>
      <p:ext uri="{BB962C8B-B14F-4D97-AF65-F5344CB8AC3E}">
        <p14:creationId xmlns:p14="http://schemas.microsoft.com/office/powerpoint/2010/main" val="341036195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F946E95-DDC6-E5D8-151B-F84B8A430F3C}"/>
              </a:ext>
            </a:extLst>
          </p:cNvPr>
          <p:cNvSpPr>
            <a:spLocks noGrp="1"/>
          </p:cNvSpPr>
          <p:nvPr>
            <p:ph type="title"/>
          </p:nvPr>
        </p:nvSpPr>
        <p:spPr/>
        <p:txBody>
          <a:bodyPr/>
          <a:lstStyle/>
          <a:p>
            <a:r>
              <a:rPr lang="fr-FR"/>
              <a:t>L’architecture du programme Horizon Europe</a:t>
            </a:r>
          </a:p>
        </p:txBody>
      </p:sp>
      <p:pic>
        <p:nvPicPr>
          <p:cNvPr id="6" name="Image 5">
            <a:extLst>
              <a:ext uri="{FF2B5EF4-FFF2-40B4-BE49-F238E27FC236}">
                <a16:creationId xmlns:a16="http://schemas.microsoft.com/office/drawing/2014/main" id="{2C0224A5-4D43-8C7B-AFBC-835691691327}"/>
              </a:ext>
            </a:extLst>
          </p:cNvPr>
          <p:cNvPicPr>
            <a:picLocks noChangeAspect="1"/>
          </p:cNvPicPr>
          <p:nvPr/>
        </p:nvPicPr>
        <p:blipFill>
          <a:blip r:embed="rId2"/>
          <a:stretch>
            <a:fillRect/>
          </a:stretch>
        </p:blipFill>
        <p:spPr>
          <a:xfrm>
            <a:off x="3097208" y="1846951"/>
            <a:ext cx="8336562" cy="4767207"/>
          </a:xfrm>
          <a:prstGeom prst="rect">
            <a:avLst/>
          </a:prstGeom>
        </p:spPr>
      </p:pic>
      <p:pic>
        <p:nvPicPr>
          <p:cNvPr id="8" name="Image 7" descr="Une image contenant texte, Police, logo, Graphique&#10;&#10;Description générée automatiquement">
            <a:extLst>
              <a:ext uri="{FF2B5EF4-FFF2-40B4-BE49-F238E27FC236}">
                <a16:creationId xmlns:a16="http://schemas.microsoft.com/office/drawing/2014/main" id="{31675254-50F5-E275-CAE5-F929DFAA2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9440"/>
            <a:ext cx="2979725" cy="1584960"/>
          </a:xfrm>
          <a:prstGeom prst="rect">
            <a:avLst/>
          </a:prstGeom>
        </p:spPr>
      </p:pic>
      <p:sp>
        <p:nvSpPr>
          <p:cNvPr id="9" name="Rectangle : coins arrondis 8">
            <a:extLst>
              <a:ext uri="{FF2B5EF4-FFF2-40B4-BE49-F238E27FC236}">
                <a16:creationId xmlns:a16="http://schemas.microsoft.com/office/drawing/2014/main" id="{8FB66F43-AD0D-155B-7162-2A75A7570B08}"/>
              </a:ext>
            </a:extLst>
          </p:cNvPr>
          <p:cNvSpPr/>
          <p:nvPr/>
        </p:nvSpPr>
        <p:spPr>
          <a:xfrm>
            <a:off x="6435213" y="4188823"/>
            <a:ext cx="2012101" cy="535578"/>
          </a:xfrm>
          <a:prstGeom prst="round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707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73BA3AC-9E16-376B-CFE4-560BF150FA1C}"/>
              </a:ext>
            </a:extLst>
          </p:cNvPr>
          <p:cNvSpPr>
            <a:spLocks noGrp="1"/>
          </p:cNvSpPr>
          <p:nvPr>
            <p:ph type="title"/>
          </p:nvPr>
        </p:nvSpPr>
        <p:spPr/>
        <p:txBody>
          <a:bodyPr>
            <a:normAutofit fontScale="90000"/>
          </a:bodyPr>
          <a:lstStyle/>
          <a:p>
            <a:r>
              <a:rPr lang="fr-FR" b="1">
                <a:solidFill>
                  <a:schemeClr val="accent1">
                    <a:lumMod val="75000"/>
                  </a:schemeClr>
                </a:solidFill>
              </a:rPr>
              <a:t>Cluster 6 </a:t>
            </a:r>
            <a:r>
              <a:rPr lang="fr-FR">
                <a:solidFill>
                  <a:schemeClr val="accent1">
                    <a:lumMod val="75000"/>
                  </a:schemeClr>
                </a:solidFill>
              </a:rPr>
              <a:t>Alimentation,</a:t>
            </a:r>
            <a:br>
              <a:rPr lang="fr-FR">
                <a:solidFill>
                  <a:schemeClr val="accent1">
                    <a:lumMod val="75000"/>
                  </a:schemeClr>
                </a:solidFill>
              </a:rPr>
            </a:br>
            <a:r>
              <a:rPr lang="fr-FR">
                <a:solidFill>
                  <a:schemeClr val="accent1">
                    <a:lumMod val="75000"/>
                  </a:schemeClr>
                </a:solidFill>
              </a:rPr>
              <a:t>bioéconomie, ressources naturelles,</a:t>
            </a:r>
            <a:br>
              <a:rPr lang="fr-FR">
                <a:solidFill>
                  <a:schemeClr val="accent1">
                    <a:lumMod val="75000"/>
                  </a:schemeClr>
                </a:solidFill>
              </a:rPr>
            </a:br>
            <a:r>
              <a:rPr lang="fr-FR">
                <a:solidFill>
                  <a:schemeClr val="accent1">
                    <a:lumMod val="75000"/>
                  </a:schemeClr>
                </a:solidFill>
              </a:rPr>
              <a:t>agriculture et environnement</a:t>
            </a:r>
          </a:p>
        </p:txBody>
      </p:sp>
      <p:pic>
        <p:nvPicPr>
          <p:cNvPr id="6" name="Image 5">
            <a:extLst>
              <a:ext uri="{FF2B5EF4-FFF2-40B4-BE49-F238E27FC236}">
                <a16:creationId xmlns:a16="http://schemas.microsoft.com/office/drawing/2014/main" id="{865992FA-C66D-00A5-55B7-3D944491D338}"/>
              </a:ext>
            </a:extLst>
          </p:cNvPr>
          <p:cNvPicPr>
            <a:picLocks noChangeAspect="1"/>
          </p:cNvPicPr>
          <p:nvPr/>
        </p:nvPicPr>
        <p:blipFill>
          <a:blip r:embed="rId2"/>
          <a:stretch>
            <a:fillRect/>
          </a:stretch>
        </p:blipFill>
        <p:spPr>
          <a:xfrm>
            <a:off x="391789" y="2566463"/>
            <a:ext cx="11408421" cy="3181194"/>
          </a:xfrm>
          <a:prstGeom prst="rect">
            <a:avLst/>
          </a:prstGeom>
        </p:spPr>
      </p:pic>
      <p:pic>
        <p:nvPicPr>
          <p:cNvPr id="12" name="Image 11" descr="Une image contenant texte, Police, logo, Graphique&#10;&#10;Description générée automatiquement">
            <a:extLst>
              <a:ext uri="{FF2B5EF4-FFF2-40B4-BE49-F238E27FC236}">
                <a16:creationId xmlns:a16="http://schemas.microsoft.com/office/drawing/2014/main" id="{893887BE-D3FA-24C7-D0FF-4DC431737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920" y="519149"/>
            <a:ext cx="1912925" cy="1017513"/>
          </a:xfrm>
          <a:prstGeom prst="rect">
            <a:avLst/>
          </a:prstGeom>
        </p:spPr>
      </p:pic>
    </p:spTree>
    <p:extLst>
      <p:ext uri="{BB962C8B-B14F-4D97-AF65-F5344CB8AC3E}">
        <p14:creationId xmlns:p14="http://schemas.microsoft.com/office/powerpoint/2010/main" val="396024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55054B-49AF-ECE4-35C6-4A090C40B441}"/>
              </a:ext>
            </a:extLst>
          </p:cNvPr>
          <p:cNvSpPr>
            <a:spLocks noGrp="1"/>
          </p:cNvSpPr>
          <p:nvPr>
            <p:ph type="title"/>
          </p:nvPr>
        </p:nvSpPr>
        <p:spPr/>
        <p:txBody>
          <a:bodyPr/>
          <a:lstStyle/>
          <a:p>
            <a:r>
              <a:rPr lang="fr-FR"/>
              <a:t>Erasmus +</a:t>
            </a:r>
          </a:p>
        </p:txBody>
      </p:sp>
      <p:pic>
        <p:nvPicPr>
          <p:cNvPr id="4" name="Image 3">
            <a:extLst>
              <a:ext uri="{FF2B5EF4-FFF2-40B4-BE49-F238E27FC236}">
                <a16:creationId xmlns:a16="http://schemas.microsoft.com/office/drawing/2014/main" id="{297918F2-4A0C-D97B-9677-93E8B6A4714B}"/>
              </a:ext>
            </a:extLst>
          </p:cNvPr>
          <p:cNvPicPr>
            <a:picLocks noChangeAspect="1"/>
          </p:cNvPicPr>
          <p:nvPr/>
        </p:nvPicPr>
        <p:blipFill>
          <a:blip r:embed="rId2"/>
          <a:stretch>
            <a:fillRect/>
          </a:stretch>
        </p:blipFill>
        <p:spPr>
          <a:xfrm>
            <a:off x="0" y="1269248"/>
            <a:ext cx="12192000" cy="5117993"/>
          </a:xfrm>
          <a:prstGeom prst="rect">
            <a:avLst/>
          </a:prstGeom>
        </p:spPr>
      </p:pic>
    </p:spTree>
    <p:extLst>
      <p:ext uri="{BB962C8B-B14F-4D97-AF65-F5344CB8AC3E}">
        <p14:creationId xmlns:p14="http://schemas.microsoft.com/office/powerpoint/2010/main" val="345230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8466ED-352C-8FFE-A140-594F8296071D}"/>
              </a:ext>
            </a:extLst>
          </p:cNvPr>
          <p:cNvSpPr>
            <a:spLocks noGrp="1"/>
          </p:cNvSpPr>
          <p:nvPr>
            <p:ph type="title"/>
          </p:nvPr>
        </p:nvSpPr>
        <p:spPr/>
        <p:txBody>
          <a:bodyPr/>
          <a:lstStyle/>
          <a:p>
            <a:r>
              <a:rPr lang="fr-FR" dirty="0"/>
              <a:t>PRIMA</a:t>
            </a:r>
          </a:p>
        </p:txBody>
      </p:sp>
      <p:pic>
        <p:nvPicPr>
          <p:cNvPr id="3" name="Image 2">
            <a:extLst>
              <a:ext uri="{FF2B5EF4-FFF2-40B4-BE49-F238E27FC236}">
                <a16:creationId xmlns:a16="http://schemas.microsoft.com/office/drawing/2014/main" id="{E12294D9-64B1-EF0E-6F42-A859A741516D}"/>
              </a:ext>
            </a:extLst>
          </p:cNvPr>
          <p:cNvPicPr>
            <a:picLocks noChangeAspect="1"/>
          </p:cNvPicPr>
          <p:nvPr/>
        </p:nvPicPr>
        <p:blipFill>
          <a:blip r:embed="rId2"/>
          <a:stretch>
            <a:fillRect/>
          </a:stretch>
        </p:blipFill>
        <p:spPr>
          <a:xfrm>
            <a:off x="1571625" y="2267017"/>
            <a:ext cx="9048750" cy="3019425"/>
          </a:xfrm>
          <a:prstGeom prst="rect">
            <a:avLst/>
          </a:prstGeom>
        </p:spPr>
      </p:pic>
    </p:spTree>
    <p:extLst>
      <p:ext uri="{BB962C8B-B14F-4D97-AF65-F5344CB8AC3E}">
        <p14:creationId xmlns:p14="http://schemas.microsoft.com/office/powerpoint/2010/main" val="289303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E1B88B-787E-6B39-4B6F-22F1F54B055A}"/>
              </a:ext>
            </a:extLst>
          </p:cNvPr>
          <p:cNvSpPr>
            <a:spLocks noGrp="1"/>
          </p:cNvSpPr>
          <p:nvPr>
            <p:ph type="title"/>
          </p:nvPr>
        </p:nvSpPr>
        <p:spPr/>
        <p:txBody>
          <a:bodyPr/>
          <a:lstStyle/>
          <a:p>
            <a:r>
              <a:rPr lang="fr-FR"/>
              <a:t>Prérequis</a:t>
            </a:r>
          </a:p>
        </p:txBody>
      </p:sp>
      <p:sp>
        <p:nvSpPr>
          <p:cNvPr id="3" name="Espace réservé du contenu 2">
            <a:extLst>
              <a:ext uri="{FF2B5EF4-FFF2-40B4-BE49-F238E27FC236}">
                <a16:creationId xmlns:a16="http://schemas.microsoft.com/office/drawing/2014/main" id="{7F02AA02-5366-0C2C-C4D2-DAB48FD0203C}"/>
              </a:ext>
            </a:extLst>
          </p:cNvPr>
          <p:cNvSpPr>
            <a:spLocks noGrp="1"/>
          </p:cNvSpPr>
          <p:nvPr>
            <p:ph idx="1"/>
          </p:nvPr>
        </p:nvSpPr>
        <p:spPr/>
        <p:txBody>
          <a:bodyPr/>
          <a:lstStyle/>
          <a:p>
            <a:r>
              <a:rPr lang="fr-FR" dirty="0"/>
              <a:t>Compétences</a:t>
            </a:r>
          </a:p>
          <a:p>
            <a:pPr lvl="1"/>
            <a:r>
              <a:rPr lang="fr-FR" dirty="0"/>
              <a:t>La connaissance du monde de la R&amp;D</a:t>
            </a:r>
          </a:p>
          <a:p>
            <a:pPr lvl="1"/>
            <a:r>
              <a:rPr lang="fr-FR" dirty="0"/>
              <a:t>L’expérience de projets collaboratifs de R&amp;D est un plus mais pas indispensable</a:t>
            </a:r>
          </a:p>
          <a:p>
            <a:r>
              <a:rPr lang="fr-FR" dirty="0"/>
              <a:t>Matériel &amp; logiciel</a:t>
            </a:r>
          </a:p>
          <a:p>
            <a:pPr lvl="1"/>
            <a:r>
              <a:rPr lang="fr-FR" dirty="0"/>
              <a:t>Un </a:t>
            </a:r>
            <a:r>
              <a:rPr lang="fr-FR" b="1" dirty="0"/>
              <a:t>ordinateur portable </a:t>
            </a:r>
            <a:r>
              <a:rPr lang="fr-FR" dirty="0"/>
              <a:t>(de préférence) ou une tablette</a:t>
            </a:r>
          </a:p>
          <a:p>
            <a:pPr lvl="1"/>
            <a:r>
              <a:rPr lang="fr-FR" dirty="0"/>
              <a:t>Le logiciel </a:t>
            </a:r>
            <a:r>
              <a:rPr lang="fr-FR" b="1" dirty="0" err="1">
                <a:hlinkClick r:id="rId2"/>
              </a:rPr>
              <a:t>slido</a:t>
            </a:r>
            <a:r>
              <a:rPr lang="fr-FR" dirty="0"/>
              <a:t> (</a:t>
            </a:r>
            <a:r>
              <a:rPr lang="fr-FR" dirty="0">
                <a:hlinkClick r:id="rId2"/>
              </a:rPr>
              <a:t>https://www.slido.com/</a:t>
            </a:r>
            <a:r>
              <a:rPr lang="fr-FR" dirty="0"/>
              <a:t>) pour les « quizz » et autres interactions</a:t>
            </a:r>
          </a:p>
          <a:p>
            <a:pPr lvl="1"/>
            <a:r>
              <a:rPr lang="fr-FR" dirty="0"/>
              <a:t>Un logiciel de lecture de PDF (Acrobat, Sumatra…)</a:t>
            </a:r>
          </a:p>
          <a:p>
            <a:pPr lvl="1"/>
            <a:r>
              <a:rPr lang="fr-FR" dirty="0"/>
              <a:t>Une interface </a:t>
            </a:r>
            <a:r>
              <a:rPr lang="fr-FR" b="1" dirty="0"/>
              <a:t>Wifi</a:t>
            </a:r>
            <a:r>
              <a:rPr lang="fr-FR" dirty="0"/>
              <a:t> (les salles seront équipées d’internet)</a:t>
            </a:r>
          </a:p>
          <a:p>
            <a:pPr lvl="1"/>
            <a:r>
              <a:rPr lang="fr-FR" dirty="0"/>
              <a:t>TEAMS pour les sessions et échanges à distance</a:t>
            </a:r>
          </a:p>
          <a:p>
            <a:endParaRPr lang="fr-FR" dirty="0"/>
          </a:p>
        </p:txBody>
      </p:sp>
    </p:spTree>
    <p:extLst>
      <p:ext uri="{BB962C8B-B14F-4D97-AF65-F5344CB8AC3E}">
        <p14:creationId xmlns:p14="http://schemas.microsoft.com/office/powerpoint/2010/main" val="370850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27376-4AEC-3393-C4E6-84493CA8B18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3A6FD8D-F876-704F-F2B7-A1C77C546EAD}"/>
              </a:ext>
            </a:extLst>
          </p:cNvPr>
          <p:cNvSpPr txBox="1"/>
          <p:nvPr/>
        </p:nvSpPr>
        <p:spPr>
          <a:xfrm>
            <a:off x="2513969" y="1917568"/>
            <a:ext cx="4223490" cy="2862322"/>
          </a:xfrm>
          <a:prstGeom prst="rect">
            <a:avLst/>
          </a:prstGeom>
          <a:noFill/>
        </p:spPr>
        <p:txBody>
          <a:bodyPr wrap="square" rtlCol="0">
            <a:spAutoFit/>
          </a:bodyPr>
          <a:lstStyle/>
          <a:p>
            <a:pPr algn="just"/>
            <a:endParaRPr lang="fr-FR" dirty="0">
              <a:solidFill>
                <a:schemeClr val="accent1">
                  <a:lumMod val="75000"/>
                </a:schemeClr>
              </a:solidFill>
            </a:endParaRPr>
          </a:p>
          <a:p>
            <a:pPr algn="just"/>
            <a:endParaRPr lang="fr-FR" dirty="0">
              <a:solidFill>
                <a:schemeClr val="accent1">
                  <a:lumMod val="75000"/>
                </a:schemeClr>
              </a:solidFill>
            </a:endParaRPr>
          </a:p>
          <a:p>
            <a:pPr algn="just"/>
            <a:r>
              <a:rPr lang="fr-FR" dirty="0"/>
              <a:t>Toutes les informations relatives à la formation se retrouveront ici :</a:t>
            </a:r>
          </a:p>
          <a:p>
            <a:pPr algn="just"/>
            <a:endParaRPr lang="fr-FR" dirty="0">
              <a:solidFill>
                <a:schemeClr val="accent1">
                  <a:lumMod val="75000"/>
                </a:schemeClr>
              </a:solidFill>
            </a:endParaRPr>
          </a:p>
          <a:p>
            <a:pPr algn="just"/>
            <a:r>
              <a:rPr lang="fr-FR" dirty="0">
                <a:solidFill>
                  <a:schemeClr val="accent1">
                    <a:lumMod val="75000"/>
                  </a:schemeClr>
                </a:solidFill>
                <a:hlinkClick r:id="rId2"/>
              </a:rPr>
              <a:t>https://innofluence.eu/index.php/formation-en-developpement-et-soumission-de-projets-de-recherche/</a:t>
            </a:r>
            <a:endParaRPr lang="fr-FR" dirty="0">
              <a:solidFill>
                <a:schemeClr val="accent1">
                  <a:lumMod val="75000"/>
                </a:schemeClr>
              </a:solidFill>
            </a:endParaRPr>
          </a:p>
          <a:p>
            <a:pPr algn="just"/>
            <a:endParaRPr lang="fr-FR" dirty="0">
              <a:solidFill>
                <a:schemeClr val="accent1">
                  <a:lumMod val="75000"/>
                </a:schemeClr>
              </a:solidFill>
            </a:endParaRPr>
          </a:p>
          <a:p>
            <a:pPr algn="r"/>
            <a:r>
              <a:rPr lang="fr-FR" dirty="0">
                <a:solidFill>
                  <a:schemeClr val="accent1">
                    <a:lumMod val="75000"/>
                  </a:schemeClr>
                </a:solidFill>
              </a:rPr>
              <a:t> </a:t>
            </a:r>
          </a:p>
        </p:txBody>
      </p:sp>
      <p:pic>
        <p:nvPicPr>
          <p:cNvPr id="4" name="Image 3" descr="Une image contenant capture d’écran, Graphique, texte, conception&#10;&#10;Description générée automatiquement">
            <a:extLst>
              <a:ext uri="{FF2B5EF4-FFF2-40B4-BE49-F238E27FC236}">
                <a16:creationId xmlns:a16="http://schemas.microsoft.com/office/drawing/2014/main" id="{FC4DB9CF-755E-1566-ED9A-0A3CDE6299A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66287" y="2404361"/>
            <a:ext cx="2049277" cy="2049277"/>
          </a:xfrm>
          <a:prstGeom prst="rect">
            <a:avLst/>
          </a:prstGeom>
        </p:spPr>
      </p:pic>
    </p:spTree>
    <p:extLst>
      <p:ext uri="{BB962C8B-B14F-4D97-AF65-F5344CB8AC3E}">
        <p14:creationId xmlns:p14="http://schemas.microsoft.com/office/powerpoint/2010/main" val="3875307339"/>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CAEE807-CF04-6FE1-0BD2-1935DE866A3C}"/>
              </a:ext>
            </a:extLst>
          </p:cNvPr>
          <p:cNvSpPr>
            <a:spLocks noGrp="1"/>
          </p:cNvSpPr>
          <p:nvPr>
            <p:ph type="title"/>
          </p:nvPr>
        </p:nvSpPr>
        <p:spPr/>
        <p:txBody>
          <a:bodyPr/>
          <a:lstStyle/>
          <a:p>
            <a:r>
              <a:rPr lang="fr-FR"/>
              <a:t>Programme de la formation</a:t>
            </a:r>
          </a:p>
        </p:txBody>
      </p:sp>
      <p:sp>
        <p:nvSpPr>
          <p:cNvPr id="5" name="Espace réservé du texte 4">
            <a:extLst>
              <a:ext uri="{FF2B5EF4-FFF2-40B4-BE49-F238E27FC236}">
                <a16:creationId xmlns:a16="http://schemas.microsoft.com/office/drawing/2014/main" id="{07E3B291-4890-8FE7-13A2-C747D7EE7064}"/>
              </a:ext>
            </a:extLst>
          </p:cNvPr>
          <p:cNvSpPr>
            <a:spLocks noGrp="1"/>
          </p:cNvSpPr>
          <p:nvPr>
            <p:ph type="body" idx="1"/>
          </p:nvPr>
        </p:nvSpPr>
        <p:spPr/>
        <p:txBody>
          <a:bodyPr/>
          <a:lstStyle/>
          <a:p>
            <a:r>
              <a:rPr lang="fr-FR" dirty="0"/>
              <a:t>Approche, modalité, plan, points traités</a:t>
            </a:r>
          </a:p>
          <a:p>
            <a:endParaRPr lang="fr-FR" dirty="0"/>
          </a:p>
        </p:txBody>
      </p:sp>
    </p:spTree>
    <p:extLst>
      <p:ext uri="{BB962C8B-B14F-4D97-AF65-F5344CB8AC3E}">
        <p14:creationId xmlns:p14="http://schemas.microsoft.com/office/powerpoint/2010/main" val="212625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86BEC3-5300-74FE-50FC-5E6B20432535}"/>
              </a:ext>
            </a:extLst>
          </p:cNvPr>
          <p:cNvSpPr>
            <a:spLocks noGrp="1"/>
          </p:cNvSpPr>
          <p:nvPr>
            <p:ph type="title"/>
          </p:nvPr>
        </p:nvSpPr>
        <p:spPr/>
        <p:txBody>
          <a:bodyPr/>
          <a:lstStyle/>
          <a:p>
            <a:r>
              <a:rPr lang="fr-FR"/>
              <a:t>4 sessions distinctes</a:t>
            </a:r>
          </a:p>
        </p:txBody>
      </p:sp>
      <p:sp>
        <p:nvSpPr>
          <p:cNvPr id="3" name="Espace réservé du contenu 2">
            <a:extLst>
              <a:ext uri="{FF2B5EF4-FFF2-40B4-BE49-F238E27FC236}">
                <a16:creationId xmlns:a16="http://schemas.microsoft.com/office/drawing/2014/main" id="{F1441B4D-8403-3032-EAD9-556CA5E0B808}"/>
              </a:ext>
            </a:extLst>
          </p:cNvPr>
          <p:cNvSpPr>
            <a:spLocks noGrp="1"/>
          </p:cNvSpPr>
          <p:nvPr>
            <p:ph idx="1"/>
          </p:nvPr>
        </p:nvSpPr>
        <p:spPr/>
        <p:txBody>
          <a:bodyPr/>
          <a:lstStyle/>
          <a:p>
            <a:pPr>
              <a:lnSpc>
                <a:spcPct val="100000"/>
              </a:lnSpc>
            </a:pPr>
            <a:r>
              <a:rPr lang="fr-FR" b="1" dirty="0"/>
              <a:t>Les sessions 1,2,3 </a:t>
            </a:r>
          </a:p>
          <a:p>
            <a:pPr lvl="1">
              <a:lnSpc>
                <a:spcPct val="100000"/>
              </a:lnSpc>
            </a:pPr>
            <a:r>
              <a:rPr lang="fr-FR" dirty="0"/>
              <a:t>Sont ouvertes à tous et à toutes (chercheurs, ingénieurs, personnel de soutien…)</a:t>
            </a:r>
          </a:p>
          <a:p>
            <a:pPr lvl="1">
              <a:lnSpc>
                <a:spcPct val="100000"/>
              </a:lnSpc>
            </a:pPr>
            <a:r>
              <a:rPr lang="fr-FR" dirty="0"/>
              <a:t>Elles concernent les points essentiels pour réaliser des propositions de projets européens coopératifs compétitives</a:t>
            </a:r>
          </a:p>
          <a:p>
            <a:pPr>
              <a:lnSpc>
                <a:spcPct val="100000"/>
              </a:lnSpc>
            </a:pPr>
            <a:r>
              <a:rPr lang="fr-FR" b="1" dirty="0"/>
              <a:t>Les sessions 4 </a:t>
            </a:r>
          </a:p>
          <a:p>
            <a:pPr lvl="1">
              <a:lnSpc>
                <a:spcPct val="100000"/>
              </a:lnSpc>
            </a:pPr>
            <a:r>
              <a:rPr lang="fr-FR" dirty="0"/>
              <a:t>Sont ouvertes aux personnels de soutien</a:t>
            </a:r>
          </a:p>
          <a:p>
            <a:pPr lvl="1">
              <a:lnSpc>
                <a:spcPct val="100000"/>
              </a:lnSpc>
            </a:pPr>
            <a:r>
              <a:rPr lang="fr-FR" dirty="0"/>
              <a:t>Elles visent à aller plus loin dans les détails des programmes et des dossiers et donner des pistes pour mettre en place un véritable réseau de soutien</a:t>
            </a:r>
          </a:p>
          <a:p>
            <a:pPr lvl="1"/>
            <a:endParaRPr lang="fr-FR" dirty="0"/>
          </a:p>
        </p:txBody>
      </p:sp>
    </p:spTree>
    <p:extLst>
      <p:ext uri="{BB962C8B-B14F-4D97-AF65-F5344CB8AC3E}">
        <p14:creationId xmlns:p14="http://schemas.microsoft.com/office/powerpoint/2010/main" val="4153928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41942E7-342B-3182-ACC8-AD4BB0EF6E8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65296" y="308697"/>
            <a:ext cx="1606623" cy="976987"/>
          </a:xfrm>
          <a:prstGeom prst="rect">
            <a:avLst/>
          </a:prstGeom>
        </p:spPr>
      </p:pic>
      <p:pic>
        <p:nvPicPr>
          <p:cNvPr id="5" name="Image 4">
            <a:extLst>
              <a:ext uri="{FF2B5EF4-FFF2-40B4-BE49-F238E27FC236}">
                <a16:creationId xmlns:a16="http://schemas.microsoft.com/office/drawing/2014/main" id="{23066402-C3B9-95A1-DE83-74E617A7E8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66325" y="6046043"/>
            <a:ext cx="1563719" cy="559556"/>
          </a:xfrm>
          <a:prstGeom prst="rect">
            <a:avLst/>
          </a:prstGeom>
        </p:spPr>
      </p:pic>
      <p:sp>
        <p:nvSpPr>
          <p:cNvPr id="6" name="Titre 5">
            <a:extLst>
              <a:ext uri="{FF2B5EF4-FFF2-40B4-BE49-F238E27FC236}">
                <a16:creationId xmlns:a16="http://schemas.microsoft.com/office/drawing/2014/main" id="{233EAF1E-F1A6-DCD7-19FE-8F2C119E7E7D}"/>
              </a:ext>
            </a:extLst>
          </p:cNvPr>
          <p:cNvSpPr>
            <a:spLocks noGrp="1"/>
          </p:cNvSpPr>
          <p:nvPr>
            <p:ph type="title"/>
          </p:nvPr>
        </p:nvSpPr>
        <p:spPr/>
        <p:txBody>
          <a:bodyPr>
            <a:normAutofit/>
          </a:bodyPr>
          <a:lstStyle/>
          <a:p>
            <a:r>
              <a:rPr lang="fr-FR" b="1" dirty="0"/>
              <a:t>Module 1 : Monter une proposition gagnante (2 j) </a:t>
            </a:r>
            <a:endParaRPr lang="fr-FR" dirty="0"/>
          </a:p>
        </p:txBody>
      </p:sp>
      <p:sp>
        <p:nvSpPr>
          <p:cNvPr id="7" name="Espace réservé du contenu 6">
            <a:extLst>
              <a:ext uri="{FF2B5EF4-FFF2-40B4-BE49-F238E27FC236}">
                <a16:creationId xmlns:a16="http://schemas.microsoft.com/office/drawing/2014/main" id="{D2728BD6-E273-4B63-7DF0-FB29D9CE2321}"/>
              </a:ext>
            </a:extLst>
          </p:cNvPr>
          <p:cNvSpPr>
            <a:spLocks noGrp="1"/>
          </p:cNvSpPr>
          <p:nvPr>
            <p:ph idx="1"/>
          </p:nvPr>
        </p:nvSpPr>
        <p:spPr/>
        <p:txBody>
          <a:bodyPr>
            <a:normAutofit fontScale="85000" lnSpcReduction="20000"/>
          </a:bodyPr>
          <a:lstStyle/>
          <a:p>
            <a:pPr marL="0" indent="0">
              <a:lnSpc>
                <a:spcPct val="120000"/>
              </a:lnSpc>
              <a:buNone/>
            </a:pPr>
            <a:r>
              <a:rPr lang="fr-FR" b="1" dirty="0">
                <a:solidFill>
                  <a:schemeClr val="tx2"/>
                </a:solidFill>
              </a:rPr>
              <a:t>Module 1.1 : Facteurs clés de succès du Montage de Projet Européen</a:t>
            </a:r>
          </a:p>
          <a:p>
            <a:pPr marL="457200" lvl="1" indent="0">
              <a:lnSpc>
                <a:spcPct val="110000"/>
              </a:lnSpc>
              <a:buNone/>
            </a:pPr>
            <a:r>
              <a:rPr lang="fr-FR" dirty="0"/>
              <a:t>Les notions essentielles comme le </a:t>
            </a:r>
            <a:r>
              <a:rPr lang="fr-FR" b="1" dirty="0"/>
              <a:t>Concept</a:t>
            </a:r>
            <a:r>
              <a:rPr lang="fr-FR" dirty="0"/>
              <a:t> ou </a:t>
            </a:r>
            <a:r>
              <a:rPr lang="fr-FR" b="1" dirty="0"/>
              <a:t>l’Impact</a:t>
            </a:r>
            <a:r>
              <a:rPr lang="fr-FR" dirty="0"/>
              <a:t> dans les projets européens</a:t>
            </a:r>
          </a:p>
          <a:p>
            <a:pPr marL="457200" lvl="1" indent="0">
              <a:lnSpc>
                <a:spcPct val="110000"/>
              </a:lnSpc>
              <a:buNone/>
            </a:pPr>
            <a:r>
              <a:rPr lang="fr-FR" dirty="0"/>
              <a:t>Comment identifier le bon appel à proposition pour son projet</a:t>
            </a:r>
          </a:p>
          <a:p>
            <a:pPr marL="457200" lvl="1" indent="0">
              <a:lnSpc>
                <a:spcPct val="110000"/>
              </a:lnSpc>
              <a:buNone/>
            </a:pPr>
            <a:r>
              <a:rPr lang="fr-FR" dirty="0"/>
              <a:t>Analyser un appel à proposition</a:t>
            </a:r>
          </a:p>
          <a:p>
            <a:pPr marL="457200" lvl="1" indent="0">
              <a:lnSpc>
                <a:spcPct val="110000"/>
              </a:lnSpc>
              <a:buNone/>
            </a:pPr>
            <a:r>
              <a:rPr lang="fr-FR" dirty="0"/>
              <a:t>Savoir construire un partenariat</a:t>
            </a:r>
          </a:p>
          <a:p>
            <a:pPr marL="0" indent="0">
              <a:lnSpc>
                <a:spcPct val="120000"/>
              </a:lnSpc>
              <a:buNone/>
            </a:pPr>
            <a:r>
              <a:rPr lang="fr-FR" b="1" dirty="0">
                <a:solidFill>
                  <a:schemeClr val="tx2"/>
                </a:solidFill>
              </a:rPr>
              <a:t>Module 1.2 : Elaborer une proposition gagnante en conformité aux Critères d'Éligibilité et de Sélection des Projets Européens </a:t>
            </a:r>
          </a:p>
          <a:p>
            <a:pPr marL="457200" lvl="1" indent="0">
              <a:lnSpc>
                <a:spcPct val="110000"/>
              </a:lnSpc>
              <a:buNone/>
            </a:pPr>
            <a:r>
              <a:rPr lang="fr-FR" dirty="0"/>
              <a:t>Identifier et vérifier les critères d’éligibilité</a:t>
            </a:r>
          </a:p>
          <a:p>
            <a:pPr marL="457200" lvl="1" indent="0">
              <a:lnSpc>
                <a:spcPct val="110000"/>
              </a:lnSpc>
              <a:buNone/>
            </a:pPr>
            <a:r>
              <a:rPr lang="fr-FR" dirty="0"/>
              <a:t>Décrire son projet scientifique</a:t>
            </a:r>
          </a:p>
          <a:p>
            <a:pPr marL="457200" lvl="1" indent="0">
              <a:lnSpc>
                <a:spcPct val="110000"/>
              </a:lnSpc>
              <a:buNone/>
            </a:pPr>
            <a:r>
              <a:rPr lang="fr-FR" dirty="0"/>
              <a:t>Aligner le concept du projet sur l’appel</a:t>
            </a:r>
          </a:p>
          <a:p>
            <a:pPr marL="457200" lvl="1" indent="0">
              <a:lnSpc>
                <a:spcPct val="110000"/>
              </a:lnSpc>
              <a:buNone/>
            </a:pPr>
            <a:r>
              <a:rPr lang="fr-FR" dirty="0"/>
              <a:t>Maximiser l’impact de son projet</a:t>
            </a:r>
          </a:p>
          <a:p>
            <a:pPr marL="457200" lvl="1" indent="0">
              <a:lnSpc>
                <a:spcPct val="110000"/>
              </a:lnSpc>
              <a:buNone/>
            </a:pPr>
            <a:r>
              <a:rPr lang="fr-FR" dirty="0"/>
              <a:t>Elaborer le partenariat : Former un consortium complémentaire et cohérent</a:t>
            </a:r>
          </a:p>
          <a:p>
            <a:pPr marL="457200" lvl="1" indent="0">
              <a:lnSpc>
                <a:spcPct val="110000"/>
              </a:lnSpc>
              <a:buNone/>
            </a:pPr>
            <a:r>
              <a:rPr lang="fr-FR" dirty="0"/>
              <a:t>Elaborer l’implémentation du projet (WBS, tâches, sous-tâches)</a:t>
            </a:r>
          </a:p>
        </p:txBody>
      </p:sp>
    </p:spTree>
    <p:extLst>
      <p:ext uri="{BB962C8B-B14F-4D97-AF65-F5344CB8AC3E}">
        <p14:creationId xmlns:p14="http://schemas.microsoft.com/office/powerpoint/2010/main" val="34871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1DB019A-EB73-1A3C-BBB0-99E87E249B2B}"/>
              </a:ext>
            </a:extLst>
          </p:cNvPr>
          <p:cNvSpPr>
            <a:spLocks noGrp="1"/>
          </p:cNvSpPr>
          <p:nvPr>
            <p:ph type="title"/>
          </p:nvPr>
        </p:nvSpPr>
        <p:spPr/>
        <p:txBody>
          <a:bodyPr/>
          <a:lstStyle/>
          <a:p>
            <a:r>
              <a:rPr lang="fr-FR" dirty="0"/>
              <a:t>Nous combattrons les idées fausses</a:t>
            </a:r>
          </a:p>
        </p:txBody>
      </p:sp>
      <p:sp>
        <p:nvSpPr>
          <p:cNvPr id="5" name="Espace réservé du contenu 4">
            <a:extLst>
              <a:ext uri="{FF2B5EF4-FFF2-40B4-BE49-F238E27FC236}">
                <a16:creationId xmlns:a16="http://schemas.microsoft.com/office/drawing/2014/main" id="{6EC678E6-3D42-06B3-CE87-FA208D9189F8}"/>
              </a:ext>
            </a:extLst>
          </p:cNvPr>
          <p:cNvSpPr>
            <a:spLocks noGrp="1"/>
          </p:cNvSpPr>
          <p:nvPr>
            <p:ph idx="1"/>
          </p:nvPr>
        </p:nvSpPr>
        <p:spPr/>
        <p:txBody>
          <a:bodyPr>
            <a:normAutofit lnSpcReduction="10000"/>
          </a:bodyPr>
          <a:lstStyle/>
          <a:p>
            <a:pPr marL="0" indent="0">
              <a:buNone/>
            </a:pPr>
            <a:r>
              <a:rPr lang="fr-FR" dirty="0"/>
              <a:t>Les dossiers sont rédigés en langage technocratique</a:t>
            </a:r>
          </a:p>
          <a:p>
            <a:pPr lvl="1"/>
            <a:r>
              <a:rPr lang="fr-FR" dirty="0">
                <a:solidFill>
                  <a:srgbClr val="FF0000"/>
                </a:solidFill>
              </a:rPr>
              <a:t>Non</a:t>
            </a:r>
          </a:p>
          <a:p>
            <a:pPr lvl="1"/>
            <a:r>
              <a:rPr lang="fr-FR" dirty="0">
                <a:solidFill>
                  <a:schemeClr val="accent6"/>
                </a:solidFill>
              </a:rPr>
              <a:t>Les dossiers sont évalués par vos pairs qui partagent le même vocabulaire</a:t>
            </a:r>
          </a:p>
          <a:p>
            <a:pPr marL="0" indent="0">
              <a:buNone/>
            </a:pPr>
            <a:endParaRPr lang="fr-FR" dirty="0"/>
          </a:p>
          <a:p>
            <a:pPr marL="0" indent="0">
              <a:buNone/>
            </a:pPr>
            <a:r>
              <a:rPr lang="fr-FR" dirty="0">
                <a:solidFill>
                  <a:schemeClr val="accent6"/>
                </a:solidFill>
              </a:rPr>
              <a:t>Mais ils sont basés sur une méthodologie</a:t>
            </a:r>
          </a:p>
          <a:p>
            <a:pPr lvl="1"/>
            <a:r>
              <a:rPr lang="fr-FR" dirty="0"/>
              <a:t>La Commission se base sur une méthodologie de projet</a:t>
            </a:r>
          </a:p>
          <a:p>
            <a:pPr marL="457200" lvl="1" indent="0">
              <a:buNone/>
            </a:pPr>
            <a:r>
              <a:rPr lang="fr-FR" dirty="0"/>
              <a:t>Dont il s’agit de maitriser les principes</a:t>
            </a:r>
          </a:p>
          <a:p>
            <a:pPr marL="457200" lvl="1" indent="0">
              <a:buNone/>
            </a:pPr>
            <a:endParaRPr lang="fr-FR" dirty="0"/>
          </a:p>
          <a:p>
            <a:pPr marL="457200" lvl="1" indent="0">
              <a:buNone/>
            </a:pPr>
            <a:endParaRPr lang="fr-FR" dirty="0"/>
          </a:p>
          <a:p>
            <a:pPr marL="457200" lvl="1" indent="0">
              <a:buNone/>
            </a:pPr>
            <a:r>
              <a:rPr lang="fr-FR" sz="4000" dirty="0">
                <a:solidFill>
                  <a:schemeClr val="accent2">
                    <a:lumMod val="75000"/>
                  </a:schemeClr>
                </a:solidFill>
              </a:rPr>
              <a:t>Nous allons apprendre à la maitriser cette méthodologie</a:t>
            </a:r>
          </a:p>
          <a:p>
            <a:pPr marL="457200" lvl="1" indent="0">
              <a:buNone/>
            </a:pPr>
            <a:endParaRPr lang="fr-FR" dirty="0"/>
          </a:p>
        </p:txBody>
      </p:sp>
      <p:pic>
        <p:nvPicPr>
          <p:cNvPr id="7" name="Image 6">
            <a:extLst>
              <a:ext uri="{FF2B5EF4-FFF2-40B4-BE49-F238E27FC236}">
                <a16:creationId xmlns:a16="http://schemas.microsoft.com/office/drawing/2014/main" id="{63B777D6-17CC-4469-E0ED-2994FD330161}"/>
              </a:ext>
            </a:extLst>
          </p:cNvPr>
          <p:cNvPicPr>
            <a:picLocks noChangeAspect="1"/>
          </p:cNvPicPr>
          <p:nvPr/>
        </p:nvPicPr>
        <p:blipFill>
          <a:blip r:embed="rId2"/>
          <a:stretch>
            <a:fillRect/>
          </a:stretch>
        </p:blipFill>
        <p:spPr>
          <a:xfrm>
            <a:off x="8710903" y="2992527"/>
            <a:ext cx="2532918" cy="1811210"/>
          </a:xfrm>
          <a:prstGeom prst="rect">
            <a:avLst/>
          </a:prstGeom>
        </p:spPr>
      </p:pic>
    </p:spTree>
    <p:extLst>
      <p:ext uri="{BB962C8B-B14F-4D97-AF65-F5344CB8AC3E}">
        <p14:creationId xmlns:p14="http://schemas.microsoft.com/office/powerpoint/2010/main" val="180545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787FE-3EA4-5A37-13FC-09893D862E17}"/>
              </a:ext>
            </a:extLst>
          </p:cNvPr>
          <p:cNvSpPr>
            <a:spLocks noGrp="1"/>
          </p:cNvSpPr>
          <p:nvPr>
            <p:ph type="title"/>
          </p:nvPr>
        </p:nvSpPr>
        <p:spPr/>
        <p:txBody>
          <a:bodyPr/>
          <a:lstStyle/>
          <a:p>
            <a:r>
              <a:rPr lang="fr-FR"/>
              <a:t>Objectifs de ce webinaire</a:t>
            </a:r>
          </a:p>
        </p:txBody>
      </p:sp>
      <p:sp>
        <p:nvSpPr>
          <p:cNvPr id="3" name="Espace réservé du contenu 2">
            <a:extLst>
              <a:ext uri="{FF2B5EF4-FFF2-40B4-BE49-F238E27FC236}">
                <a16:creationId xmlns:a16="http://schemas.microsoft.com/office/drawing/2014/main" id="{80891125-2B74-1432-3F94-84C1C868B657}"/>
              </a:ext>
            </a:extLst>
          </p:cNvPr>
          <p:cNvSpPr>
            <a:spLocks noGrp="1"/>
          </p:cNvSpPr>
          <p:nvPr>
            <p:ph idx="1"/>
          </p:nvPr>
        </p:nvSpPr>
        <p:spPr/>
        <p:txBody>
          <a:bodyPr/>
          <a:lstStyle/>
          <a:p>
            <a:pPr marL="0" indent="0">
              <a:buNone/>
            </a:pPr>
            <a:endParaRPr lang="fr-FR"/>
          </a:p>
          <a:p>
            <a:pPr marL="0" indent="0">
              <a:buNone/>
            </a:pPr>
            <a:r>
              <a:rPr lang="fr-FR"/>
              <a:t>Faire connaissance</a:t>
            </a:r>
          </a:p>
          <a:p>
            <a:endParaRPr lang="fr-FR"/>
          </a:p>
          <a:p>
            <a:pPr marL="0" indent="0">
              <a:buNone/>
            </a:pPr>
            <a:r>
              <a:rPr lang="fr-FR"/>
              <a:t>Prendre connaissance du contenu programme et de sa modalité</a:t>
            </a:r>
          </a:p>
          <a:p>
            <a:pPr marL="0" indent="0">
              <a:buNone/>
            </a:pPr>
            <a:endParaRPr lang="fr-FR"/>
          </a:p>
          <a:p>
            <a:pPr marL="0" indent="0">
              <a:buNone/>
            </a:pPr>
            <a:r>
              <a:rPr lang="fr-FR"/>
              <a:t>Introduire les programmes européens</a:t>
            </a:r>
          </a:p>
          <a:p>
            <a:endParaRPr lang="fr-FR"/>
          </a:p>
          <a:p>
            <a:endParaRPr lang="fr-FR"/>
          </a:p>
        </p:txBody>
      </p:sp>
    </p:spTree>
    <p:extLst>
      <p:ext uri="{BB962C8B-B14F-4D97-AF65-F5344CB8AC3E}">
        <p14:creationId xmlns:p14="http://schemas.microsoft.com/office/powerpoint/2010/main" val="3526696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62A7-A625-B75C-4302-A14ACC4D101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1791778E-B9D9-03BE-2CCA-9B361FEAFE0B}"/>
              </a:ext>
            </a:extLst>
          </p:cNvPr>
          <p:cNvSpPr>
            <a:spLocks noGrp="1"/>
          </p:cNvSpPr>
          <p:nvPr>
            <p:ph type="title"/>
          </p:nvPr>
        </p:nvSpPr>
        <p:spPr/>
        <p:txBody>
          <a:bodyPr/>
          <a:lstStyle/>
          <a:p>
            <a:r>
              <a:rPr lang="fr-FR" dirty="0"/>
              <a:t>Nous combattrons les idées fausses</a:t>
            </a:r>
          </a:p>
        </p:txBody>
      </p:sp>
      <p:sp>
        <p:nvSpPr>
          <p:cNvPr id="5" name="Espace réservé du contenu 4">
            <a:extLst>
              <a:ext uri="{FF2B5EF4-FFF2-40B4-BE49-F238E27FC236}">
                <a16:creationId xmlns:a16="http://schemas.microsoft.com/office/drawing/2014/main" id="{68E45A80-94AC-A6E5-6D9E-488617B4198A}"/>
              </a:ext>
            </a:extLst>
          </p:cNvPr>
          <p:cNvSpPr>
            <a:spLocks noGrp="1"/>
          </p:cNvSpPr>
          <p:nvPr>
            <p:ph idx="1"/>
          </p:nvPr>
        </p:nvSpPr>
        <p:spPr/>
        <p:txBody>
          <a:bodyPr/>
          <a:lstStyle/>
          <a:p>
            <a:pPr marL="0" indent="0">
              <a:buNone/>
            </a:pPr>
            <a:r>
              <a:rPr lang="fr-FR" dirty="0"/>
              <a:t>Il faut commencer directement à rédiger le dossier</a:t>
            </a:r>
          </a:p>
          <a:p>
            <a:pPr lvl="1"/>
            <a:r>
              <a:rPr lang="fr-FR" dirty="0">
                <a:solidFill>
                  <a:srgbClr val="FF0000"/>
                </a:solidFill>
              </a:rPr>
              <a:t>Non</a:t>
            </a:r>
          </a:p>
          <a:p>
            <a:pPr lvl="1"/>
            <a:r>
              <a:rPr lang="fr-FR" dirty="0">
                <a:solidFill>
                  <a:schemeClr val="accent6"/>
                </a:solidFill>
              </a:rPr>
              <a:t>Avant de commencer il faudra modéliser son projet pour assurer une forte cohérence et un alignement avec l’appel visé</a:t>
            </a:r>
          </a:p>
          <a:p>
            <a:pPr marL="0" indent="0">
              <a:buNone/>
            </a:pPr>
            <a:endParaRPr lang="fr-FR" dirty="0"/>
          </a:p>
          <a:p>
            <a:pPr marL="457200" lvl="1" indent="0">
              <a:buNone/>
            </a:pPr>
            <a:endParaRPr lang="fr-FR" sz="2800" dirty="0">
              <a:solidFill>
                <a:schemeClr val="accent2">
                  <a:lumMod val="75000"/>
                </a:schemeClr>
              </a:solidFill>
            </a:endParaRPr>
          </a:p>
          <a:p>
            <a:pPr marL="457200" lvl="1" indent="0">
              <a:buNone/>
            </a:pPr>
            <a:r>
              <a:rPr lang="fr-FR" sz="4000" dirty="0">
                <a:solidFill>
                  <a:schemeClr val="accent2">
                    <a:lumMod val="75000"/>
                  </a:schemeClr>
                </a:solidFill>
              </a:rPr>
              <a:t>Nous allons apprendre à modéliser vos projets</a:t>
            </a:r>
          </a:p>
          <a:p>
            <a:pPr marL="457200" lvl="1" indent="0">
              <a:buNone/>
            </a:pPr>
            <a:endParaRPr lang="fr-FR" dirty="0"/>
          </a:p>
        </p:txBody>
      </p:sp>
    </p:spTree>
    <p:extLst>
      <p:ext uri="{BB962C8B-B14F-4D97-AF65-F5344CB8AC3E}">
        <p14:creationId xmlns:p14="http://schemas.microsoft.com/office/powerpoint/2010/main" val="37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7377B9-5137-180D-0729-D666618E1319}"/>
              </a:ext>
            </a:extLst>
          </p:cNvPr>
          <p:cNvSpPr>
            <a:spLocks noGrp="1"/>
          </p:cNvSpPr>
          <p:nvPr>
            <p:ph type="title"/>
          </p:nvPr>
        </p:nvSpPr>
        <p:spPr/>
        <p:txBody>
          <a:bodyPr/>
          <a:lstStyle/>
          <a:p>
            <a:r>
              <a:rPr lang="fr-FR" dirty="0"/>
              <a:t>Nous combattrons les idées fausses</a:t>
            </a:r>
          </a:p>
        </p:txBody>
      </p:sp>
      <p:sp>
        <p:nvSpPr>
          <p:cNvPr id="3" name="Espace réservé du contenu 2">
            <a:extLst>
              <a:ext uri="{FF2B5EF4-FFF2-40B4-BE49-F238E27FC236}">
                <a16:creationId xmlns:a16="http://schemas.microsoft.com/office/drawing/2014/main" id="{7B4C4EBB-9C09-EB01-3CC2-7C50DFA48AF0}"/>
              </a:ext>
            </a:extLst>
          </p:cNvPr>
          <p:cNvSpPr>
            <a:spLocks noGrp="1"/>
          </p:cNvSpPr>
          <p:nvPr>
            <p:ph idx="1"/>
          </p:nvPr>
        </p:nvSpPr>
        <p:spPr/>
        <p:txBody>
          <a:bodyPr/>
          <a:lstStyle/>
          <a:p>
            <a:pPr marL="0" indent="0">
              <a:buNone/>
            </a:pPr>
            <a:r>
              <a:rPr lang="fr-FR" dirty="0"/>
              <a:t>La notion d’impact est floue et s’adresse par du </a:t>
            </a:r>
            <a:r>
              <a:rPr lang="fr-FR" dirty="0" err="1"/>
              <a:t>blabla</a:t>
            </a:r>
            <a:endParaRPr lang="fr-FR" dirty="0"/>
          </a:p>
          <a:p>
            <a:pPr lvl="1"/>
            <a:r>
              <a:rPr lang="fr-FR" dirty="0">
                <a:solidFill>
                  <a:srgbClr val="FF0000"/>
                </a:solidFill>
              </a:rPr>
              <a:t>Non</a:t>
            </a:r>
          </a:p>
          <a:p>
            <a:pPr lvl="1"/>
            <a:r>
              <a:rPr lang="fr-FR" dirty="0">
                <a:solidFill>
                  <a:schemeClr val="accent6"/>
                </a:solidFill>
              </a:rPr>
              <a:t>La notion d’impact est fondamentale</a:t>
            </a:r>
          </a:p>
          <a:p>
            <a:pPr marL="0" indent="0">
              <a:buNone/>
            </a:pPr>
            <a:endParaRPr lang="fr-FR" dirty="0"/>
          </a:p>
          <a:p>
            <a:pPr marL="457200" lvl="1" indent="0">
              <a:buNone/>
            </a:pPr>
            <a:r>
              <a:rPr lang="fr-FR" sz="4000" dirty="0">
                <a:solidFill>
                  <a:schemeClr val="accent2">
                    <a:lumMod val="75000"/>
                  </a:schemeClr>
                </a:solidFill>
              </a:rPr>
              <a:t>Nous allons apprendre à la maitriser définir et démontrer l’impact potentiel de vos projets</a:t>
            </a:r>
          </a:p>
        </p:txBody>
      </p:sp>
      <p:grpSp>
        <p:nvGrpSpPr>
          <p:cNvPr id="4" name="Groupe 3">
            <a:extLst>
              <a:ext uri="{FF2B5EF4-FFF2-40B4-BE49-F238E27FC236}">
                <a16:creationId xmlns:a16="http://schemas.microsoft.com/office/drawing/2014/main" id="{778390B9-6EB8-7C2B-6DE2-E852807B9E7E}"/>
              </a:ext>
            </a:extLst>
          </p:cNvPr>
          <p:cNvGrpSpPr/>
          <p:nvPr/>
        </p:nvGrpSpPr>
        <p:grpSpPr>
          <a:xfrm>
            <a:off x="1206106" y="4566592"/>
            <a:ext cx="8545118" cy="1513598"/>
            <a:chOff x="1206106" y="4566592"/>
            <a:chExt cx="8545118" cy="1513598"/>
          </a:xfrm>
        </p:grpSpPr>
        <p:pic>
          <p:nvPicPr>
            <p:cNvPr id="5" name="Image 4">
              <a:extLst>
                <a:ext uri="{FF2B5EF4-FFF2-40B4-BE49-F238E27FC236}">
                  <a16:creationId xmlns:a16="http://schemas.microsoft.com/office/drawing/2014/main" id="{3E9F4E67-AD27-6EBC-982D-76D362D0AF85}"/>
                </a:ext>
              </a:extLst>
            </p:cNvPr>
            <p:cNvPicPr>
              <a:picLocks noChangeAspect="1"/>
            </p:cNvPicPr>
            <p:nvPr/>
          </p:nvPicPr>
          <p:blipFill>
            <a:blip r:embed="rId2"/>
            <a:srcRect b="7321"/>
            <a:stretch/>
          </p:blipFill>
          <p:spPr>
            <a:xfrm>
              <a:off x="1206106" y="4566592"/>
              <a:ext cx="8545118" cy="1077125"/>
            </a:xfrm>
            <a:prstGeom prst="rect">
              <a:avLst/>
            </a:prstGeom>
          </p:spPr>
        </p:pic>
        <p:pic>
          <p:nvPicPr>
            <p:cNvPr id="6" name="Image 5">
              <a:extLst>
                <a:ext uri="{FF2B5EF4-FFF2-40B4-BE49-F238E27FC236}">
                  <a16:creationId xmlns:a16="http://schemas.microsoft.com/office/drawing/2014/main" id="{227BDF94-B835-FE40-21F1-86A131817101}"/>
                </a:ext>
              </a:extLst>
            </p:cNvPr>
            <p:cNvPicPr>
              <a:picLocks noChangeAspect="1"/>
            </p:cNvPicPr>
            <p:nvPr/>
          </p:nvPicPr>
          <p:blipFill>
            <a:blip r:embed="rId3"/>
            <a:stretch>
              <a:fillRect/>
            </a:stretch>
          </p:blipFill>
          <p:spPr>
            <a:xfrm>
              <a:off x="8984309" y="5643717"/>
              <a:ext cx="610393" cy="436473"/>
            </a:xfrm>
            <a:prstGeom prst="rect">
              <a:avLst/>
            </a:prstGeom>
          </p:spPr>
        </p:pic>
      </p:grpSp>
    </p:spTree>
    <p:extLst>
      <p:ext uri="{BB962C8B-B14F-4D97-AF65-F5344CB8AC3E}">
        <p14:creationId xmlns:p14="http://schemas.microsoft.com/office/powerpoint/2010/main" val="205646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4CD6A-7ACD-C0F9-B48F-133B9C0342CB}"/>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FFABFADC-E73E-7278-FF53-7B8E261F78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65296" y="308697"/>
            <a:ext cx="1606623" cy="976987"/>
          </a:xfrm>
          <a:prstGeom prst="rect">
            <a:avLst/>
          </a:prstGeom>
        </p:spPr>
      </p:pic>
      <p:pic>
        <p:nvPicPr>
          <p:cNvPr id="5" name="Image 4">
            <a:extLst>
              <a:ext uri="{FF2B5EF4-FFF2-40B4-BE49-F238E27FC236}">
                <a16:creationId xmlns:a16="http://schemas.microsoft.com/office/drawing/2014/main" id="{2C7391B7-31C2-8482-F3EC-6E91D7D072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66325" y="6046043"/>
            <a:ext cx="1563719" cy="559556"/>
          </a:xfrm>
          <a:prstGeom prst="rect">
            <a:avLst/>
          </a:prstGeom>
        </p:spPr>
      </p:pic>
      <p:sp>
        <p:nvSpPr>
          <p:cNvPr id="6" name="Titre 5">
            <a:extLst>
              <a:ext uri="{FF2B5EF4-FFF2-40B4-BE49-F238E27FC236}">
                <a16:creationId xmlns:a16="http://schemas.microsoft.com/office/drawing/2014/main" id="{3EB67A42-3B1E-B7FC-C481-E0A3258690A3}"/>
              </a:ext>
            </a:extLst>
          </p:cNvPr>
          <p:cNvSpPr>
            <a:spLocks noGrp="1"/>
          </p:cNvSpPr>
          <p:nvPr>
            <p:ph type="title"/>
          </p:nvPr>
        </p:nvSpPr>
        <p:spPr/>
        <p:txBody>
          <a:bodyPr/>
          <a:lstStyle/>
          <a:p>
            <a:r>
              <a:rPr lang="fr-FR"/>
              <a:t>Sessions 2, 3</a:t>
            </a:r>
          </a:p>
        </p:txBody>
      </p:sp>
      <p:sp>
        <p:nvSpPr>
          <p:cNvPr id="7" name="Espace réservé du contenu 6">
            <a:extLst>
              <a:ext uri="{FF2B5EF4-FFF2-40B4-BE49-F238E27FC236}">
                <a16:creationId xmlns:a16="http://schemas.microsoft.com/office/drawing/2014/main" id="{C057B50B-AC0C-606D-5761-6F25D3040492}"/>
              </a:ext>
            </a:extLst>
          </p:cNvPr>
          <p:cNvSpPr>
            <a:spLocks noGrp="1"/>
          </p:cNvSpPr>
          <p:nvPr>
            <p:ph idx="1"/>
          </p:nvPr>
        </p:nvSpPr>
        <p:spPr/>
        <p:txBody>
          <a:bodyPr>
            <a:normAutofit fontScale="47500" lnSpcReduction="20000"/>
          </a:bodyPr>
          <a:lstStyle/>
          <a:p>
            <a:pPr marL="0" indent="0">
              <a:lnSpc>
                <a:spcPct val="120000"/>
              </a:lnSpc>
              <a:buNone/>
            </a:pPr>
            <a:r>
              <a:rPr lang="fr-FR" sz="5100" b="1">
                <a:solidFill>
                  <a:schemeClr val="tx2"/>
                </a:solidFill>
              </a:rPr>
              <a:t>Module 2 : (1 jour) Elaborer et gérer un budget de projet européens</a:t>
            </a:r>
          </a:p>
          <a:p>
            <a:pPr marL="457200" lvl="1" indent="0">
              <a:lnSpc>
                <a:spcPct val="120000"/>
              </a:lnSpc>
              <a:buNone/>
            </a:pPr>
            <a:r>
              <a:rPr lang="fr-FR" sz="4500" b="1"/>
              <a:t>Module 2.1 : Élaboration du Budget Conforme aux Standards Européens</a:t>
            </a:r>
          </a:p>
          <a:p>
            <a:pPr marL="457200" lvl="1" indent="0">
              <a:lnSpc>
                <a:spcPct val="120000"/>
              </a:lnSpc>
              <a:buNone/>
            </a:pPr>
            <a:r>
              <a:rPr lang="fr-FR" sz="4500" b="1"/>
              <a:t>Module 2.2 : Gestion financière</a:t>
            </a:r>
            <a:endParaRPr lang="fr-FR" sz="4500"/>
          </a:p>
          <a:p>
            <a:pPr marL="0" indent="0">
              <a:lnSpc>
                <a:spcPct val="120000"/>
              </a:lnSpc>
              <a:buNone/>
            </a:pPr>
            <a:r>
              <a:rPr lang="fr-FR" sz="5100" b="1">
                <a:solidFill>
                  <a:schemeClr val="tx2"/>
                </a:solidFill>
              </a:rPr>
              <a:t>Module 3 : (1 jour) Gestion de projets une fois</a:t>
            </a:r>
          </a:p>
          <a:p>
            <a:pPr marL="457200" lvl="1" indent="0">
              <a:lnSpc>
                <a:spcPct val="120000"/>
              </a:lnSpc>
              <a:buNone/>
            </a:pPr>
            <a:r>
              <a:rPr lang="fr-FR" sz="4500" b="1"/>
              <a:t>Module 3.1 : Gestion administrative</a:t>
            </a:r>
          </a:p>
          <a:p>
            <a:pPr marL="914400" lvl="2" indent="0">
              <a:lnSpc>
                <a:spcPct val="120000"/>
              </a:lnSpc>
              <a:buNone/>
            </a:pPr>
            <a:r>
              <a:rPr lang="fr-FR" sz="4500"/>
              <a:t>Gestion des rapports d’avancement</a:t>
            </a:r>
          </a:p>
          <a:p>
            <a:pPr marL="914400" lvl="2" indent="0">
              <a:lnSpc>
                <a:spcPct val="120000"/>
              </a:lnSpc>
              <a:buNone/>
            </a:pPr>
            <a:r>
              <a:rPr lang="fr-FR" sz="4500"/>
              <a:t>Mise en place d’outils de gestion</a:t>
            </a:r>
          </a:p>
          <a:p>
            <a:pPr marL="914400" lvl="2" indent="0">
              <a:lnSpc>
                <a:spcPct val="120000"/>
              </a:lnSpc>
              <a:buNone/>
            </a:pPr>
            <a:r>
              <a:rPr lang="fr-FR" sz="4500"/>
              <a:t>Gestion administrative des contrats</a:t>
            </a:r>
          </a:p>
          <a:p>
            <a:pPr marL="914400" lvl="2" indent="0">
              <a:lnSpc>
                <a:spcPct val="120000"/>
              </a:lnSpc>
              <a:buNone/>
            </a:pPr>
            <a:r>
              <a:rPr lang="fr-FR" sz="4500"/>
              <a:t>Gestion des Livrables et de la Propriété intellectuelle.</a:t>
            </a:r>
          </a:p>
          <a:p>
            <a:pPr marL="457200" lvl="1" indent="0">
              <a:lnSpc>
                <a:spcPct val="120000"/>
              </a:lnSpc>
              <a:buNone/>
            </a:pPr>
            <a:r>
              <a:rPr lang="fr-FR" sz="4500" b="1"/>
              <a:t>Module 3.2 : Coordination des Partenariats Transnationaux</a:t>
            </a:r>
          </a:p>
          <a:p>
            <a:pPr marL="914400" lvl="2" indent="0">
              <a:lnSpc>
                <a:spcPct val="120000"/>
              </a:lnSpc>
              <a:buNone/>
            </a:pPr>
            <a:r>
              <a:rPr lang="fr-FR" sz="4500"/>
              <a:t>Animer un consortium</a:t>
            </a:r>
          </a:p>
          <a:p>
            <a:pPr marL="914400" lvl="2" indent="0">
              <a:lnSpc>
                <a:spcPct val="120000"/>
              </a:lnSpc>
              <a:buNone/>
            </a:pPr>
            <a:r>
              <a:rPr lang="fr-FR" sz="4500"/>
              <a:t>Régler les conflits</a:t>
            </a:r>
          </a:p>
          <a:p>
            <a:endParaRPr lang="fr-FR"/>
          </a:p>
          <a:p>
            <a:endParaRPr lang="fr-FR"/>
          </a:p>
        </p:txBody>
      </p:sp>
    </p:spTree>
    <p:extLst>
      <p:ext uri="{BB962C8B-B14F-4D97-AF65-F5344CB8AC3E}">
        <p14:creationId xmlns:p14="http://schemas.microsoft.com/office/powerpoint/2010/main" val="76131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D31E3-13F1-191D-4AF9-684D59193CF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3F8ECFE-CBE2-371D-D6AC-3B3C591A9E8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65296" y="308697"/>
            <a:ext cx="1606623" cy="976987"/>
          </a:xfrm>
          <a:prstGeom prst="rect">
            <a:avLst/>
          </a:prstGeom>
        </p:spPr>
      </p:pic>
      <p:pic>
        <p:nvPicPr>
          <p:cNvPr id="5" name="Image 4">
            <a:extLst>
              <a:ext uri="{FF2B5EF4-FFF2-40B4-BE49-F238E27FC236}">
                <a16:creationId xmlns:a16="http://schemas.microsoft.com/office/drawing/2014/main" id="{DDCC7E5B-2600-2DE0-9C9D-7BBC412BB94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66325" y="6046043"/>
            <a:ext cx="1563719" cy="559556"/>
          </a:xfrm>
          <a:prstGeom prst="rect">
            <a:avLst/>
          </a:prstGeom>
        </p:spPr>
      </p:pic>
      <p:sp>
        <p:nvSpPr>
          <p:cNvPr id="6" name="Titre 5">
            <a:extLst>
              <a:ext uri="{FF2B5EF4-FFF2-40B4-BE49-F238E27FC236}">
                <a16:creationId xmlns:a16="http://schemas.microsoft.com/office/drawing/2014/main" id="{AD90C1EF-FECE-27E4-AA09-64041A9C1E32}"/>
              </a:ext>
            </a:extLst>
          </p:cNvPr>
          <p:cNvSpPr>
            <a:spLocks noGrp="1"/>
          </p:cNvSpPr>
          <p:nvPr>
            <p:ph type="title"/>
          </p:nvPr>
        </p:nvSpPr>
        <p:spPr/>
        <p:txBody>
          <a:bodyPr/>
          <a:lstStyle/>
          <a:p>
            <a:r>
              <a:rPr lang="fr-FR"/>
              <a:t>Session 4</a:t>
            </a:r>
          </a:p>
        </p:txBody>
      </p:sp>
      <p:sp>
        <p:nvSpPr>
          <p:cNvPr id="7" name="Espace réservé du contenu 6">
            <a:extLst>
              <a:ext uri="{FF2B5EF4-FFF2-40B4-BE49-F238E27FC236}">
                <a16:creationId xmlns:a16="http://schemas.microsoft.com/office/drawing/2014/main" id="{90A1B2DC-6331-A03C-1531-4CA34989490F}"/>
              </a:ext>
            </a:extLst>
          </p:cNvPr>
          <p:cNvSpPr>
            <a:spLocks noGrp="1"/>
          </p:cNvSpPr>
          <p:nvPr>
            <p:ph idx="1"/>
          </p:nvPr>
        </p:nvSpPr>
        <p:spPr/>
        <p:txBody>
          <a:bodyPr>
            <a:noAutofit/>
          </a:bodyPr>
          <a:lstStyle/>
          <a:p>
            <a:pPr marL="457200" lvl="1" indent="0">
              <a:buNone/>
            </a:pPr>
            <a:r>
              <a:rPr lang="fr-FR" sz="1600" b="1" dirty="0"/>
              <a:t>Module 4.1 Assister un porteur de projet dans la constitution d’une proposition compétitive (volet théorique)</a:t>
            </a:r>
          </a:p>
          <a:p>
            <a:pPr>
              <a:buFont typeface="Wingdings" panose="05000000000000000000" pitchFamily="2" charset="2"/>
              <a:buChar char="ü"/>
            </a:pPr>
            <a:r>
              <a:rPr lang="fr-FR" sz="1600" dirty="0"/>
              <a:t>L’assistance à la </a:t>
            </a:r>
            <a:r>
              <a:rPr lang="fr-FR" sz="1600" b="1" dirty="0"/>
              <a:t>constitution d’un réseau pérenne de partenariat international</a:t>
            </a:r>
            <a:r>
              <a:rPr lang="fr-FR" sz="1600" dirty="0"/>
              <a:t>. </a:t>
            </a:r>
          </a:p>
          <a:p>
            <a:pPr>
              <a:buFont typeface="Wingdings" panose="05000000000000000000" pitchFamily="2" charset="2"/>
              <a:buChar char="ü"/>
            </a:pPr>
            <a:r>
              <a:rPr lang="fr-FR" sz="1600" dirty="0"/>
              <a:t>L’assistance à la </a:t>
            </a:r>
            <a:r>
              <a:rPr lang="fr-FR" sz="1600" b="1" dirty="0"/>
              <a:t>mise en place d’équipes et de procédures administratives et comptables compatibles avec les programmes. </a:t>
            </a:r>
            <a:r>
              <a:rPr lang="fr-FR" sz="1600" dirty="0"/>
              <a:t>(Des préconisations seront fournies).</a:t>
            </a:r>
          </a:p>
          <a:p>
            <a:pPr lvl="1">
              <a:buFont typeface="Wingdings" panose="05000000000000000000" pitchFamily="2" charset="2"/>
              <a:buChar char="ü"/>
            </a:pPr>
            <a:r>
              <a:rPr lang="fr-FR" sz="1200" dirty="0"/>
              <a:t>La préparation de documents, modèles de description de projet (Des modèles seront fournis).</a:t>
            </a:r>
          </a:p>
          <a:p>
            <a:pPr lvl="1">
              <a:buFont typeface="Wingdings" panose="05000000000000000000" pitchFamily="2" charset="2"/>
              <a:buChar char="ü"/>
            </a:pPr>
            <a:r>
              <a:rPr lang="fr-FR" sz="1200" dirty="0"/>
              <a:t>La préparation d’une fiche partenaire type décrivant l’entité de recherche pour faciliter l’incorporation dans des consortia et avoir une description prête à être intégrée dans une proposition. Innofluence fournira des modèles et exemples.</a:t>
            </a:r>
          </a:p>
          <a:p>
            <a:pPr>
              <a:buFont typeface="Wingdings" panose="05000000000000000000" pitchFamily="2" charset="2"/>
              <a:buChar char="ü"/>
            </a:pPr>
            <a:r>
              <a:rPr lang="fr-FR" sz="1600" dirty="0"/>
              <a:t>Les méthodes de </a:t>
            </a:r>
            <a:r>
              <a:rPr lang="fr-FR" sz="1600" b="1" dirty="0"/>
              <a:t>coaching</a:t>
            </a:r>
            <a:r>
              <a:rPr lang="fr-FR" sz="1600" dirty="0"/>
              <a:t> : Comment gagner la confiance du porteur de projet, comprendre ses attentes, recadrer ses souhaits et éventuellement le réorienter sur d’autres programmes que celui qu’il visait initialement.</a:t>
            </a:r>
          </a:p>
          <a:p>
            <a:pPr>
              <a:buFont typeface="Wingdings" panose="05000000000000000000" pitchFamily="2" charset="2"/>
              <a:buChar char="ü"/>
            </a:pPr>
            <a:r>
              <a:rPr lang="fr-FR" sz="1600" dirty="0"/>
              <a:t>Chaque session comportera des </a:t>
            </a:r>
            <a:r>
              <a:rPr lang="fr-FR" sz="1600" b="1" dirty="0"/>
              <a:t>exercices pratiques</a:t>
            </a:r>
            <a:r>
              <a:rPr lang="fr-FR" sz="1600" dirty="0"/>
              <a:t>.</a:t>
            </a:r>
          </a:p>
          <a:p>
            <a:pPr>
              <a:buFont typeface="Wingdings" panose="05000000000000000000" pitchFamily="2" charset="2"/>
              <a:buChar char="ü"/>
            </a:pPr>
            <a:r>
              <a:rPr lang="fr-FR" sz="1600" dirty="0"/>
              <a:t>Ces exercices seront complétés par des </a:t>
            </a:r>
            <a:r>
              <a:rPr lang="fr-FR" sz="1600" b="1" dirty="0"/>
              <a:t>sessions pratiques d’accompagnement des porteurs de projets</a:t>
            </a:r>
            <a:r>
              <a:rPr lang="fr-FR" sz="1600" dirty="0"/>
              <a:t> par les référents assistés par les consultants de Innofluence (Cf : Sessions coaching en pratique)</a:t>
            </a:r>
          </a:p>
          <a:p>
            <a:pPr marL="457200" lvl="1" indent="0">
              <a:buNone/>
            </a:pPr>
            <a:r>
              <a:rPr lang="fr-FR" sz="1600" b="1" dirty="0"/>
              <a:t>Module 4.2 : Constitution d’offres (volet pratique) </a:t>
            </a:r>
          </a:p>
          <a:p>
            <a:pPr marL="0" indent="0">
              <a:buNone/>
            </a:pPr>
            <a:r>
              <a:rPr lang="fr-FR" sz="1600" dirty="0"/>
              <a:t>Le travail se fera sur des cas fictifs pratiques ou sur des cas concrets de projets en cours de formulation par les participants afin d’établir une ébauche d’offre comprenant une contextualisation, une formulation technique et une estimation financière.</a:t>
            </a:r>
          </a:p>
          <a:p>
            <a:pPr marL="0" indent="0">
              <a:buNone/>
            </a:pPr>
            <a:r>
              <a:rPr lang="fr-FR" sz="1600" dirty="0"/>
              <a:t>Cette session permettra aux référents de mettre en pratique les acquis des modules théoriques.</a:t>
            </a:r>
          </a:p>
        </p:txBody>
      </p:sp>
    </p:spTree>
    <p:extLst>
      <p:ext uri="{BB962C8B-B14F-4D97-AF65-F5344CB8AC3E}">
        <p14:creationId xmlns:p14="http://schemas.microsoft.com/office/powerpoint/2010/main" val="339255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33DBA-9E37-66FB-E882-5DBA2AED49F3}"/>
              </a:ext>
            </a:extLst>
          </p:cNvPr>
          <p:cNvSpPr>
            <a:spLocks noGrp="1"/>
          </p:cNvSpPr>
          <p:nvPr>
            <p:ph type="title"/>
          </p:nvPr>
        </p:nvSpPr>
        <p:spPr/>
        <p:txBody>
          <a:bodyPr/>
          <a:lstStyle/>
          <a:p>
            <a:r>
              <a:rPr lang="fr-FR"/>
              <a:t>L’écosystème européen du Blue Economy</a:t>
            </a:r>
          </a:p>
        </p:txBody>
      </p:sp>
      <p:pic>
        <p:nvPicPr>
          <p:cNvPr id="4" name="Image 3">
            <a:extLst>
              <a:ext uri="{FF2B5EF4-FFF2-40B4-BE49-F238E27FC236}">
                <a16:creationId xmlns:a16="http://schemas.microsoft.com/office/drawing/2014/main" id="{6063D214-C269-0719-85BA-8C458D5439A7}"/>
              </a:ext>
            </a:extLst>
          </p:cNvPr>
          <p:cNvPicPr>
            <a:picLocks noChangeAspect="1"/>
          </p:cNvPicPr>
          <p:nvPr/>
        </p:nvPicPr>
        <p:blipFill rotWithShape="1">
          <a:blip r:embed="rId2"/>
          <a:srcRect l="-376" t="45571" r="797"/>
          <a:stretch/>
        </p:blipFill>
        <p:spPr>
          <a:xfrm>
            <a:off x="6096000" y="1728334"/>
            <a:ext cx="3291840" cy="5142814"/>
          </a:xfrm>
          <a:prstGeom prst="rect">
            <a:avLst/>
          </a:prstGeom>
        </p:spPr>
      </p:pic>
      <p:pic>
        <p:nvPicPr>
          <p:cNvPr id="5" name="Image 4">
            <a:extLst>
              <a:ext uri="{FF2B5EF4-FFF2-40B4-BE49-F238E27FC236}">
                <a16:creationId xmlns:a16="http://schemas.microsoft.com/office/drawing/2014/main" id="{88A1D6A3-5B6D-0FBC-8413-9A9319C33FD5}"/>
              </a:ext>
            </a:extLst>
          </p:cNvPr>
          <p:cNvPicPr>
            <a:picLocks noChangeAspect="1"/>
          </p:cNvPicPr>
          <p:nvPr/>
        </p:nvPicPr>
        <p:blipFill>
          <a:blip r:embed="rId2"/>
          <a:srcRect t="6089" b="54399"/>
          <a:stretch/>
        </p:blipFill>
        <p:spPr>
          <a:xfrm>
            <a:off x="1288330" y="2293981"/>
            <a:ext cx="3768918" cy="3897811"/>
          </a:xfrm>
          <a:prstGeom prst="rect">
            <a:avLst/>
          </a:prstGeom>
        </p:spPr>
      </p:pic>
    </p:spTree>
    <p:extLst>
      <p:ext uri="{BB962C8B-B14F-4D97-AF65-F5344CB8AC3E}">
        <p14:creationId xmlns:p14="http://schemas.microsoft.com/office/powerpoint/2010/main" val="4116957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B75BB3A-87E6-B242-BB5B-71DE3BF61322}"/>
              </a:ext>
            </a:extLst>
          </p:cNvPr>
          <p:cNvSpPr txBox="1"/>
          <p:nvPr/>
        </p:nvSpPr>
        <p:spPr>
          <a:xfrm>
            <a:off x="1852483" y="1162420"/>
            <a:ext cx="4223490" cy="3416320"/>
          </a:xfrm>
          <a:prstGeom prst="rect">
            <a:avLst/>
          </a:prstGeom>
          <a:noFill/>
        </p:spPr>
        <p:txBody>
          <a:bodyPr wrap="square" rtlCol="0">
            <a:spAutoFit/>
          </a:bodyPr>
          <a:lstStyle/>
          <a:p>
            <a:r>
              <a:rPr lang="fr-FR"/>
              <a:t>Contact formateurs </a:t>
            </a:r>
            <a:r>
              <a:rPr lang="fr-FR">
                <a:solidFill>
                  <a:schemeClr val="accent1">
                    <a:lumMod val="75000"/>
                  </a:schemeClr>
                </a:solidFill>
              </a:rPr>
              <a:t>: formationprojetsEB@innofluence.eu </a:t>
            </a:r>
          </a:p>
          <a:p>
            <a:pPr algn="just"/>
            <a:endParaRPr lang="fr-FR">
              <a:solidFill>
                <a:schemeClr val="accent1">
                  <a:lumMod val="75000"/>
                </a:schemeClr>
              </a:solidFill>
            </a:endParaRPr>
          </a:p>
          <a:p>
            <a:pPr algn="just"/>
            <a:endParaRPr lang="fr-FR">
              <a:solidFill>
                <a:schemeClr val="accent1">
                  <a:lumMod val="75000"/>
                </a:schemeClr>
              </a:solidFill>
            </a:endParaRPr>
          </a:p>
          <a:p>
            <a:pPr algn="just"/>
            <a:r>
              <a:rPr lang="fr-FR"/>
              <a:t>Toutes les informations relatives à la formation se retrouvent ici:</a:t>
            </a:r>
          </a:p>
          <a:p>
            <a:pPr algn="just"/>
            <a:endParaRPr lang="fr-FR">
              <a:solidFill>
                <a:schemeClr val="accent1">
                  <a:lumMod val="75000"/>
                </a:schemeClr>
              </a:solidFill>
            </a:endParaRPr>
          </a:p>
          <a:p>
            <a:pPr algn="just"/>
            <a:r>
              <a:rPr lang="fr-FR">
                <a:solidFill>
                  <a:schemeClr val="accent1">
                    <a:lumMod val="75000"/>
                  </a:schemeClr>
                </a:solidFill>
                <a:hlinkClick r:id="rId2"/>
              </a:rPr>
              <a:t>https://innofluence.eu/index.php/formation-en-developpement-et-soumission-de-projets-de-recherche/</a:t>
            </a:r>
            <a:endParaRPr lang="fr-FR">
              <a:solidFill>
                <a:schemeClr val="accent1">
                  <a:lumMod val="75000"/>
                </a:schemeClr>
              </a:solidFill>
            </a:endParaRPr>
          </a:p>
          <a:p>
            <a:pPr algn="just"/>
            <a:endParaRPr lang="fr-FR">
              <a:solidFill>
                <a:schemeClr val="accent1">
                  <a:lumMod val="75000"/>
                </a:schemeClr>
              </a:solidFill>
            </a:endParaRPr>
          </a:p>
          <a:p>
            <a:pPr algn="r"/>
            <a:r>
              <a:rPr lang="fr-FR" err="1">
                <a:solidFill>
                  <a:schemeClr val="accent1">
                    <a:lumMod val="75000"/>
                  </a:schemeClr>
                </a:solidFill>
              </a:rPr>
              <a:t>Qrcode</a:t>
            </a:r>
            <a:r>
              <a:rPr lang="fr-FR">
                <a:solidFill>
                  <a:schemeClr val="accent1">
                    <a:lumMod val="75000"/>
                  </a:schemeClr>
                </a:solidFill>
              </a:rPr>
              <a:t> </a:t>
            </a:r>
          </a:p>
        </p:txBody>
      </p:sp>
      <p:pic>
        <p:nvPicPr>
          <p:cNvPr id="4" name="Image 3" descr="Une image contenant capture d’écran, Graphique, texte, conception&#10;&#10;Description générée automatiquement">
            <a:extLst>
              <a:ext uri="{FF2B5EF4-FFF2-40B4-BE49-F238E27FC236}">
                <a16:creationId xmlns:a16="http://schemas.microsoft.com/office/drawing/2014/main" id="{3D0AD80B-6737-73A9-CC54-7CF0EEA1473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16029" y="2715865"/>
            <a:ext cx="2049277" cy="2049277"/>
          </a:xfrm>
          <a:prstGeom prst="rect">
            <a:avLst/>
          </a:prstGeom>
        </p:spPr>
      </p:pic>
    </p:spTree>
    <p:extLst>
      <p:ext uri="{BB962C8B-B14F-4D97-AF65-F5344CB8AC3E}">
        <p14:creationId xmlns:p14="http://schemas.microsoft.com/office/powerpoint/2010/main" val="349534521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4094"/>
            <a:ext cx="12192000" cy="1085425"/>
          </a:xfrm>
          <a:custGeom>
            <a:avLst/>
            <a:gdLst/>
            <a:ahLst/>
            <a:cxnLst/>
            <a:rect l="l" t="t" r="r" b="b"/>
            <a:pathLst>
              <a:path w="9144000" h="814069">
                <a:moveTo>
                  <a:pt x="0" y="814073"/>
                </a:moveTo>
                <a:lnTo>
                  <a:pt x="9143981" y="814073"/>
                </a:lnTo>
                <a:lnTo>
                  <a:pt x="9143981" y="0"/>
                </a:lnTo>
                <a:lnTo>
                  <a:pt x="0" y="0"/>
                </a:lnTo>
                <a:lnTo>
                  <a:pt x="0" y="814073"/>
                </a:lnTo>
                <a:close/>
              </a:path>
            </a:pathLst>
          </a:custGeom>
          <a:solidFill>
            <a:schemeClr val="accent6">
              <a:lumMod val="40000"/>
              <a:lumOff val="60000"/>
            </a:schemeClr>
          </a:solidFill>
        </p:spPr>
        <p:txBody>
          <a:bodyPr wrap="square" lIns="0" tIns="0" rIns="0" bIns="0" rtlCol="0"/>
          <a:lstStyle/>
          <a:p>
            <a:endParaRPr sz="2400"/>
          </a:p>
        </p:txBody>
      </p:sp>
      <p:sp>
        <p:nvSpPr>
          <p:cNvPr id="3" name="object 3"/>
          <p:cNvSpPr/>
          <p:nvPr/>
        </p:nvSpPr>
        <p:spPr>
          <a:xfrm>
            <a:off x="0" y="1061331"/>
            <a:ext cx="12192000" cy="3515360"/>
          </a:xfrm>
          <a:custGeom>
            <a:avLst/>
            <a:gdLst/>
            <a:ahLst/>
            <a:cxnLst/>
            <a:rect l="l" t="t" r="r" b="b"/>
            <a:pathLst>
              <a:path w="9144000" h="2636520">
                <a:moveTo>
                  <a:pt x="0" y="2636319"/>
                </a:moveTo>
                <a:lnTo>
                  <a:pt x="9143981" y="2636319"/>
                </a:lnTo>
                <a:lnTo>
                  <a:pt x="9143981" y="0"/>
                </a:lnTo>
                <a:lnTo>
                  <a:pt x="0" y="0"/>
                </a:lnTo>
                <a:lnTo>
                  <a:pt x="0" y="2636319"/>
                </a:lnTo>
                <a:close/>
              </a:path>
            </a:pathLst>
          </a:custGeom>
          <a:solidFill>
            <a:srgbClr val="FFFFFF"/>
          </a:solidFill>
        </p:spPr>
        <p:txBody>
          <a:bodyPr wrap="square" lIns="0" tIns="0" rIns="0" bIns="0" rtlCol="0"/>
          <a:lstStyle/>
          <a:p>
            <a:endParaRPr sz="2400"/>
          </a:p>
        </p:txBody>
      </p:sp>
      <p:sp>
        <p:nvSpPr>
          <p:cNvPr id="6" name="object 6"/>
          <p:cNvSpPr txBox="1">
            <a:spLocks noGrp="1"/>
          </p:cNvSpPr>
          <p:nvPr>
            <p:ph type="title"/>
          </p:nvPr>
        </p:nvSpPr>
        <p:spPr>
          <a:xfrm>
            <a:off x="4902326" y="248111"/>
            <a:ext cx="4907981" cy="509541"/>
          </a:xfrm>
          <a:prstGeom prst="rect">
            <a:avLst/>
          </a:prstGeom>
        </p:spPr>
        <p:txBody>
          <a:bodyPr vert="horz" wrap="square" lIns="0" tIns="16933" rIns="0" bIns="0" rtlCol="0" anchor="ctr">
            <a:spAutoFit/>
          </a:bodyPr>
          <a:lstStyle/>
          <a:p>
            <a:pPr marL="16933">
              <a:lnSpc>
                <a:spcPct val="100000"/>
              </a:lnSpc>
              <a:spcBef>
                <a:spcPts val="133"/>
              </a:spcBef>
            </a:pPr>
            <a:r>
              <a:rPr lang="en-GB" b="0" spc="133">
                <a:latin typeface="Arial Black"/>
                <a:cs typeface="Arial Black"/>
              </a:rPr>
              <a:t>Qui </a:t>
            </a:r>
            <a:r>
              <a:rPr lang="en-GB" b="0" spc="133" err="1">
                <a:latin typeface="Arial Black"/>
                <a:cs typeface="Arial Black"/>
              </a:rPr>
              <a:t>sommes</a:t>
            </a:r>
            <a:r>
              <a:rPr lang="en-GB" b="0" spc="133">
                <a:latin typeface="Arial Black"/>
                <a:cs typeface="Arial Black"/>
              </a:rPr>
              <a:t> nous ?</a:t>
            </a:r>
            <a:endParaRPr spc="133">
              <a:latin typeface="Arial Black"/>
              <a:cs typeface="Arial Black"/>
            </a:endParaRPr>
          </a:p>
        </p:txBody>
      </p:sp>
      <p:sp>
        <p:nvSpPr>
          <p:cNvPr id="7" name="object 7"/>
          <p:cNvSpPr txBox="1"/>
          <p:nvPr/>
        </p:nvSpPr>
        <p:spPr>
          <a:xfrm>
            <a:off x="3407014" y="1227892"/>
            <a:ext cx="8286489" cy="2774776"/>
          </a:xfrm>
          <a:prstGeom prst="rect">
            <a:avLst/>
          </a:prstGeom>
        </p:spPr>
        <p:txBody>
          <a:bodyPr vert="horz" wrap="square" lIns="0" tIns="90593" rIns="0" bIns="0" rtlCol="0">
            <a:spAutoFit/>
          </a:bodyPr>
          <a:lstStyle/>
          <a:p>
            <a:pPr marL="443642" indent="-426709">
              <a:spcBef>
                <a:spcPts val="713"/>
              </a:spcBef>
              <a:buFont typeface="Arial"/>
              <a:buChar char="■"/>
              <a:tabLst>
                <a:tab pos="443642" algn="l"/>
                <a:tab pos="444489" algn="l"/>
              </a:tabLst>
            </a:pPr>
            <a:r>
              <a:rPr lang="fr-FR" sz="1867" spc="133" dirty="0">
                <a:solidFill>
                  <a:srgbClr val="666666"/>
                </a:solidFill>
                <a:cs typeface="Arial Black"/>
              </a:rPr>
              <a:t>Société Spécialisée en Ingénierie de la </a:t>
            </a:r>
            <a:r>
              <a:rPr lang="fr-FR" sz="1867" b="1" spc="133" dirty="0">
                <a:solidFill>
                  <a:schemeClr val="accent6">
                    <a:lumMod val="75000"/>
                  </a:schemeClr>
                </a:solidFill>
                <a:cs typeface="Arial Black"/>
              </a:rPr>
              <a:t>recherche et de l’innovation</a:t>
            </a:r>
          </a:p>
          <a:p>
            <a:pPr marL="16933">
              <a:spcBef>
                <a:spcPts val="579"/>
              </a:spcBef>
              <a:tabLst>
                <a:tab pos="443642" algn="l"/>
                <a:tab pos="444489" algn="l"/>
              </a:tabLst>
            </a:pPr>
            <a:r>
              <a:rPr lang="fr-FR" sz="1867" spc="133" dirty="0">
                <a:solidFill>
                  <a:srgbClr val="666666"/>
                </a:solidFill>
                <a:cs typeface="Arial Black"/>
              </a:rPr>
              <a:t>Accompagne les entreprises, universités, centres de recherche et les Collectivités.</a:t>
            </a:r>
          </a:p>
          <a:p>
            <a:pPr marL="443642" indent="-426709">
              <a:spcBef>
                <a:spcPts val="579"/>
              </a:spcBef>
              <a:buFont typeface="Arial"/>
              <a:buChar char="■"/>
              <a:tabLst>
                <a:tab pos="443642" algn="l"/>
                <a:tab pos="444489" algn="l"/>
              </a:tabLst>
            </a:pPr>
            <a:r>
              <a:rPr lang="fr-FR" sz="1867" b="1" spc="133" dirty="0">
                <a:solidFill>
                  <a:schemeClr val="accent6">
                    <a:lumMod val="75000"/>
                  </a:schemeClr>
                </a:solidFill>
                <a:cs typeface="Arial Black"/>
              </a:rPr>
              <a:t>Conseil</a:t>
            </a:r>
            <a:r>
              <a:rPr lang="fr-FR" sz="1867" spc="133" dirty="0">
                <a:solidFill>
                  <a:srgbClr val="666666"/>
                </a:solidFill>
                <a:cs typeface="Arial Black"/>
              </a:rPr>
              <a:t> en stratégie, Montage de projets, Assistance à projet</a:t>
            </a:r>
          </a:p>
          <a:p>
            <a:pPr marL="16933">
              <a:spcBef>
                <a:spcPts val="579"/>
              </a:spcBef>
              <a:tabLst>
                <a:tab pos="443642" algn="l"/>
                <a:tab pos="444489" algn="l"/>
              </a:tabLst>
            </a:pPr>
            <a:r>
              <a:rPr lang="fr-FR" sz="1867" spc="133" dirty="0">
                <a:solidFill>
                  <a:srgbClr val="666666"/>
                </a:solidFill>
                <a:cs typeface="Arial Black"/>
              </a:rPr>
              <a:t>Assistance aux appels d’offres et appels à projets, Formation</a:t>
            </a:r>
          </a:p>
          <a:p>
            <a:pPr marL="443642" indent="-426709">
              <a:spcBef>
                <a:spcPts val="579"/>
              </a:spcBef>
              <a:buFont typeface="Arial"/>
              <a:buChar char="■"/>
              <a:tabLst>
                <a:tab pos="443642" algn="l"/>
                <a:tab pos="444489" algn="l"/>
              </a:tabLst>
            </a:pPr>
            <a:r>
              <a:rPr lang="fr-FR" sz="1867" b="1" spc="133" dirty="0">
                <a:solidFill>
                  <a:schemeClr val="accent6">
                    <a:lumMod val="75000"/>
                  </a:schemeClr>
                </a:solidFill>
                <a:cs typeface="Arial Black"/>
              </a:rPr>
              <a:t>CIR, Financements français et européens (Horizon, FED, Fonds structurels, </a:t>
            </a:r>
            <a:r>
              <a:rPr lang="fr-FR" sz="1867" b="1" spc="133" dirty="0" err="1">
                <a:solidFill>
                  <a:schemeClr val="accent6">
                    <a:lumMod val="75000"/>
                  </a:schemeClr>
                </a:solidFill>
                <a:cs typeface="Arial Black"/>
              </a:rPr>
              <a:t>Eramus</a:t>
            </a:r>
            <a:r>
              <a:rPr lang="fr-FR" sz="1867" b="1" spc="133" dirty="0">
                <a:solidFill>
                  <a:schemeClr val="accent6">
                    <a:lumMod val="75000"/>
                  </a:schemeClr>
                </a:solidFill>
                <a:cs typeface="Arial Black"/>
              </a:rPr>
              <a:t>+)</a:t>
            </a:r>
            <a:endParaRPr lang="fr-FR" sz="1867" b="1" spc="133" dirty="0">
              <a:solidFill>
                <a:schemeClr val="accent6">
                  <a:lumMod val="75000"/>
                </a:schemeClr>
              </a:solidFill>
            </a:endParaRPr>
          </a:p>
          <a:p>
            <a:pPr marL="443642" indent="-426709">
              <a:spcBef>
                <a:spcPts val="579"/>
              </a:spcBef>
              <a:buFont typeface="Arial"/>
              <a:buChar char="■"/>
              <a:tabLst>
                <a:tab pos="443642" algn="l"/>
                <a:tab pos="444489" algn="l"/>
              </a:tabLst>
            </a:pPr>
            <a:r>
              <a:rPr lang="fr-FR" sz="1867" b="1" spc="133" dirty="0">
                <a:solidFill>
                  <a:schemeClr val="accent6">
                    <a:lumMod val="75000"/>
                  </a:schemeClr>
                </a:solidFill>
                <a:cs typeface="Arial Black"/>
              </a:rPr>
              <a:t>Organisme de formation déclaré </a:t>
            </a:r>
            <a:r>
              <a:rPr lang="fr-FR" sz="1867" spc="133" dirty="0">
                <a:solidFill>
                  <a:srgbClr val="666666"/>
                </a:solidFill>
                <a:cs typeface="Arial Black"/>
              </a:rPr>
              <a:t>sous le numéro : 93060798706</a:t>
            </a:r>
          </a:p>
        </p:txBody>
      </p:sp>
      <p:sp>
        <p:nvSpPr>
          <p:cNvPr id="9" name="object 9"/>
          <p:cNvSpPr/>
          <p:nvPr/>
        </p:nvSpPr>
        <p:spPr>
          <a:xfrm>
            <a:off x="10901471" y="5017602"/>
            <a:ext cx="614499" cy="614532"/>
          </a:xfrm>
          <a:prstGeom prst="rect">
            <a:avLst/>
          </a:prstGeom>
          <a:blipFill>
            <a:blip r:embed="rId3" cstate="print"/>
            <a:stretch>
              <a:fillRect/>
            </a:stretch>
          </a:blipFill>
        </p:spPr>
        <p:txBody>
          <a:bodyPr wrap="square" lIns="0" tIns="0" rIns="0" bIns="0" rtlCol="0"/>
          <a:lstStyle/>
          <a:p>
            <a:endParaRPr sz="2400"/>
          </a:p>
        </p:txBody>
      </p:sp>
      <p:sp>
        <p:nvSpPr>
          <p:cNvPr id="20" name="object 20"/>
          <p:cNvSpPr txBox="1"/>
          <p:nvPr/>
        </p:nvSpPr>
        <p:spPr>
          <a:xfrm>
            <a:off x="317468" y="4546092"/>
            <a:ext cx="11742801" cy="263320"/>
          </a:xfrm>
          <a:prstGeom prst="rect">
            <a:avLst/>
          </a:prstGeom>
        </p:spPr>
        <p:txBody>
          <a:bodyPr vert="horz" wrap="square" lIns="0" tIns="16933" rIns="0" bIns="0" rtlCol="0">
            <a:spAutoFit/>
          </a:bodyPr>
          <a:lstStyle/>
          <a:p>
            <a:pPr marL="16933" algn="ctr">
              <a:spcBef>
                <a:spcPts val="133"/>
              </a:spcBef>
            </a:pPr>
            <a:r>
              <a:rPr lang="fr-FR" sz="1600" b="1" kern="1500" spc="307" dirty="0">
                <a:solidFill>
                  <a:schemeClr val="accent6"/>
                </a:solidFill>
                <a:latin typeface="Blackoak Std" panose="04050907060602020202" pitchFamily="82" charset="0"/>
                <a:cs typeface="Arial"/>
              </a:rPr>
              <a:t>Ils nous font confiance</a:t>
            </a:r>
            <a:endParaRPr lang="fr-FR" sz="1600" kern="1500" spc="307" dirty="0">
              <a:solidFill>
                <a:schemeClr val="accent6"/>
              </a:solidFill>
              <a:latin typeface="Blackoak Std" panose="04050907060602020202" pitchFamily="82" charset="0"/>
              <a:cs typeface="Arial"/>
            </a:endParaRPr>
          </a:p>
        </p:txBody>
      </p:sp>
      <p:sp>
        <p:nvSpPr>
          <p:cNvPr id="21" name="object 21"/>
          <p:cNvSpPr txBox="1">
            <a:spLocks noGrp="1"/>
          </p:cNvSpPr>
          <p:nvPr>
            <p:ph type="sldNum" sz="quarter" idx="7"/>
          </p:nvPr>
        </p:nvSpPr>
        <p:spPr>
          <a:xfrm>
            <a:off x="8800745" y="4886742"/>
            <a:ext cx="328953" cy="153888"/>
          </a:xfrm>
          <a:prstGeom prst="rect">
            <a:avLst/>
          </a:prstGeom>
        </p:spPr>
        <p:txBody>
          <a:bodyPr vert="horz" wrap="square" lIns="0" tIns="0" rIns="0" bIns="0" rtlCol="0">
            <a:spAutoFit/>
          </a:bodyPr>
          <a:lstStyle>
            <a:defPPr>
              <a:defRPr lang="fr-FR"/>
            </a:defPPr>
            <a:lvl1pPr marL="0" algn="l" defTabSz="914400" rtl="0" eaLnBrk="1" latinLnBrk="0" hangingPunct="1">
              <a:defRPr sz="1000" b="0" i="0" kern="1200">
                <a:solidFill>
                  <a:schemeClr val="tx1">
                    <a:lumMod val="50000"/>
                    <a:lumOff val="50000"/>
                  </a:schemeClr>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4617">
              <a:spcBef>
                <a:spcPts val="147"/>
              </a:spcBef>
            </a:pPr>
            <a:fld id="{81D60167-4931-47E6-BA6A-407CBD079E47}" type="slidenum">
              <a:rPr lang="fr-FR" spc="-70" smtClean="0"/>
              <a:pPr marL="100965">
                <a:spcBef>
                  <a:spcPts val="110"/>
                </a:spcBef>
              </a:pPr>
              <a:t>3</a:t>
            </a:fld>
            <a:endParaRPr spc="-93"/>
          </a:p>
        </p:txBody>
      </p:sp>
      <p:pic>
        <p:nvPicPr>
          <p:cNvPr id="22" name="Image 21"/>
          <p:cNvPicPr/>
          <p:nvPr/>
        </p:nvPicPr>
        <p:blipFill>
          <a:blip r:embed="rId4">
            <a:extLst>
              <a:ext uri="{28A0092B-C50C-407E-A947-70E740481C1C}">
                <a14:useLocalDpi xmlns:a14="http://schemas.microsoft.com/office/drawing/2010/main" val="0"/>
              </a:ext>
            </a:extLst>
          </a:blip>
          <a:stretch>
            <a:fillRect/>
          </a:stretch>
        </p:blipFill>
        <p:spPr>
          <a:xfrm>
            <a:off x="5671108" y="5161482"/>
            <a:ext cx="1888067" cy="539327"/>
          </a:xfrm>
          <a:prstGeom prst="rect">
            <a:avLst/>
          </a:prstGeom>
        </p:spPr>
      </p:pic>
      <p:pic>
        <p:nvPicPr>
          <p:cNvPr id="23" name="Image 22"/>
          <p:cNvPicPr/>
          <p:nvPr/>
        </p:nvPicPr>
        <p:blipFill>
          <a:blip r:embed="rId5" cstate="print">
            <a:extLst>
              <a:ext uri="{28A0092B-C50C-407E-A947-70E740481C1C}">
                <a14:useLocalDpi xmlns:a14="http://schemas.microsoft.com/office/drawing/2010/main" val="0"/>
              </a:ext>
            </a:extLst>
          </a:blip>
          <a:stretch>
            <a:fillRect/>
          </a:stretch>
        </p:blipFill>
        <p:spPr>
          <a:xfrm>
            <a:off x="2867003" y="5161482"/>
            <a:ext cx="1820333" cy="361527"/>
          </a:xfrm>
          <a:prstGeom prst="rect">
            <a:avLst/>
          </a:prstGeom>
        </p:spPr>
      </p:pic>
      <p:pic>
        <p:nvPicPr>
          <p:cNvPr id="24" name="Image 23"/>
          <p:cNvPicPr/>
          <p:nvPr/>
        </p:nvPicPr>
        <p:blipFill>
          <a:blip r:embed="rId6">
            <a:extLst>
              <a:ext uri="{28A0092B-C50C-407E-A947-70E740481C1C}">
                <a14:useLocalDpi xmlns:a14="http://schemas.microsoft.com/office/drawing/2010/main" val="0"/>
              </a:ext>
            </a:extLst>
          </a:blip>
          <a:srcRect/>
          <a:stretch/>
        </p:blipFill>
        <p:spPr>
          <a:xfrm>
            <a:off x="8344633" y="5166820"/>
            <a:ext cx="1175440" cy="335103"/>
          </a:xfrm>
          <a:prstGeom prst="rect">
            <a:avLst/>
          </a:prstGeom>
        </p:spPr>
      </p:pic>
      <p:pic>
        <p:nvPicPr>
          <p:cNvPr id="25" name="Imag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01493" y="5745007"/>
            <a:ext cx="1091084" cy="771363"/>
          </a:xfrm>
          <a:prstGeom prst="rect">
            <a:avLst/>
          </a:prstGeom>
        </p:spPr>
      </p:pic>
      <p:pic>
        <p:nvPicPr>
          <p:cNvPr id="26" name="Image 25"/>
          <p:cNvPicPr>
            <a:picLocks noChangeAspect="1"/>
          </p:cNvPicPr>
          <p:nvPr/>
        </p:nvPicPr>
        <p:blipFill>
          <a:blip r:embed="rId8">
            <a:extLst>
              <a:ext uri="{28A0092B-C50C-407E-A947-70E740481C1C}">
                <a14:useLocalDpi xmlns:a14="http://schemas.microsoft.com/office/drawing/2010/main" val="0"/>
              </a:ext>
            </a:extLst>
          </a:blip>
          <a:srcRect/>
          <a:stretch/>
        </p:blipFill>
        <p:spPr>
          <a:xfrm>
            <a:off x="802697" y="6060998"/>
            <a:ext cx="889207" cy="380517"/>
          </a:xfrm>
          <a:prstGeom prst="rect">
            <a:avLst/>
          </a:prstGeom>
        </p:spPr>
      </p:pic>
      <p:pic>
        <p:nvPicPr>
          <p:cNvPr id="27" name="Imag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1011" y="3969209"/>
            <a:ext cx="106524" cy="60959"/>
          </a:xfrm>
          <a:prstGeom prst="rect">
            <a:avLst/>
          </a:prstGeom>
        </p:spPr>
      </p:pic>
      <p:pic>
        <p:nvPicPr>
          <p:cNvPr id="28" name="Imag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0259" y="5924263"/>
            <a:ext cx="1203323" cy="592405"/>
          </a:xfrm>
          <a:prstGeom prst="rect">
            <a:avLst/>
          </a:prstGeom>
        </p:spPr>
      </p:pic>
      <p:pic>
        <p:nvPicPr>
          <p:cNvPr id="29" name="Image 28"/>
          <p:cNvPicPr>
            <a:picLocks noChangeAspect="1"/>
          </p:cNvPicPr>
          <p:nvPr/>
        </p:nvPicPr>
        <p:blipFill>
          <a:blip r:embed="rId11">
            <a:extLst>
              <a:ext uri="{28A0092B-C50C-407E-A947-70E740481C1C}">
                <a14:useLocalDpi xmlns:a14="http://schemas.microsoft.com/office/drawing/2010/main" val="0"/>
              </a:ext>
            </a:extLst>
          </a:blip>
          <a:srcRect/>
          <a:stretch/>
        </p:blipFill>
        <p:spPr>
          <a:xfrm>
            <a:off x="2442387" y="6170706"/>
            <a:ext cx="849231" cy="99519"/>
          </a:xfrm>
          <a:prstGeom prst="rect">
            <a:avLst/>
          </a:prstGeom>
        </p:spPr>
      </p:pic>
      <p:pic>
        <p:nvPicPr>
          <p:cNvPr id="30" name="Imag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8795" y="5834766"/>
            <a:ext cx="771399" cy="771399"/>
          </a:xfrm>
          <a:prstGeom prst="rect">
            <a:avLst/>
          </a:prstGeom>
        </p:spPr>
      </p:pic>
      <p:pic>
        <p:nvPicPr>
          <p:cNvPr id="31" name="Image 30"/>
          <p:cNvPicPr>
            <a:picLocks noChangeAspect="1"/>
          </p:cNvPicPr>
          <p:nvPr/>
        </p:nvPicPr>
        <p:blipFill>
          <a:blip r:embed="rId13">
            <a:extLst>
              <a:ext uri="{28A0092B-C50C-407E-A947-70E740481C1C}">
                <a14:useLocalDpi xmlns:a14="http://schemas.microsoft.com/office/drawing/2010/main" val="0"/>
              </a:ext>
            </a:extLst>
          </a:blip>
          <a:srcRect/>
          <a:stretch/>
        </p:blipFill>
        <p:spPr>
          <a:xfrm>
            <a:off x="9238549" y="5859333"/>
            <a:ext cx="563048" cy="563048"/>
          </a:xfrm>
          <a:prstGeom prst="rect">
            <a:avLst/>
          </a:prstGeom>
        </p:spPr>
      </p:pic>
      <p:pic>
        <p:nvPicPr>
          <p:cNvPr id="32" name="Image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56674" y="3560055"/>
            <a:ext cx="603595" cy="650803"/>
          </a:xfrm>
          <a:prstGeom prst="rect">
            <a:avLst/>
          </a:prstGeom>
        </p:spPr>
      </p:pic>
      <p:cxnSp>
        <p:nvCxnSpPr>
          <p:cNvPr id="8" name="Connecteur droit 7"/>
          <p:cNvCxnSpPr/>
          <p:nvPr/>
        </p:nvCxnSpPr>
        <p:spPr>
          <a:xfrm>
            <a:off x="0" y="4365997"/>
            <a:ext cx="12192000" cy="4385"/>
          </a:xfrm>
          <a:prstGeom prst="line">
            <a:avLst/>
          </a:prstGeom>
        </p:spPr>
        <p:style>
          <a:lnRef idx="1">
            <a:schemeClr val="accent6"/>
          </a:lnRef>
          <a:fillRef idx="0">
            <a:schemeClr val="accent6"/>
          </a:fillRef>
          <a:effectRef idx="0">
            <a:schemeClr val="accent6"/>
          </a:effectRef>
          <a:fontRef idx="minor">
            <a:schemeClr val="tx1"/>
          </a:fontRef>
        </p:style>
      </p:cxnSp>
      <p:pic>
        <p:nvPicPr>
          <p:cNvPr id="5" name="Graphique 4">
            <a:extLst>
              <a:ext uri="{FF2B5EF4-FFF2-40B4-BE49-F238E27FC236}">
                <a16:creationId xmlns:a16="http://schemas.microsoft.com/office/drawing/2014/main" id="{1256CC1C-FFB4-48EA-8D46-7CB0C2FE2F1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13915" y="5106196"/>
            <a:ext cx="1276476" cy="515184"/>
          </a:xfrm>
          <a:prstGeom prst="rect">
            <a:avLst/>
          </a:prstGeom>
        </p:spPr>
      </p:pic>
      <p:pic>
        <p:nvPicPr>
          <p:cNvPr id="10" name="Image 9" descr="Une image contenant texte, Police, logo, Graphique&#10;&#10;Description générée automatiquement">
            <a:extLst>
              <a:ext uri="{FF2B5EF4-FFF2-40B4-BE49-F238E27FC236}">
                <a16:creationId xmlns:a16="http://schemas.microsoft.com/office/drawing/2014/main" id="{C00C4A37-24D2-7816-994E-015EE7DC3FD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98103" y="5834765"/>
            <a:ext cx="1026842" cy="587615"/>
          </a:xfrm>
          <a:prstGeom prst="rect">
            <a:avLst/>
          </a:prstGeom>
        </p:spPr>
      </p:pic>
      <p:pic>
        <p:nvPicPr>
          <p:cNvPr id="11" name="Image 10" descr="Une image contenant Police, texte, conception, typographie&#10;&#10;Description générée automatiquement">
            <a:extLst>
              <a:ext uri="{FF2B5EF4-FFF2-40B4-BE49-F238E27FC236}">
                <a16:creationId xmlns:a16="http://schemas.microsoft.com/office/drawing/2014/main" id="{056675E9-122E-02AC-220B-8F9A7C15749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5714" y="1628424"/>
            <a:ext cx="2412878" cy="4109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5047" y="2186638"/>
            <a:ext cx="2846016" cy="3641166"/>
          </a:xfrm>
          <a:prstGeom prst="rect">
            <a:avLst/>
          </a:prstGeom>
        </p:spPr>
        <p:txBody>
          <a:bodyPr vert="horz" wrap="square" lIns="0" tIns="37252" rIns="0" bIns="0" rtlCol="0">
            <a:spAutoFit/>
          </a:bodyPr>
          <a:lstStyle/>
          <a:p>
            <a:pPr marL="16933" marR="6773">
              <a:lnSpc>
                <a:spcPts val="3800"/>
              </a:lnSpc>
              <a:spcBef>
                <a:spcPts val="292"/>
              </a:spcBef>
            </a:pPr>
            <a:r>
              <a:rPr lang="fr-FR" sz="3733" b="1" spc="133">
                <a:solidFill>
                  <a:srgbClr val="FFFFFF"/>
                </a:solidFill>
                <a:latin typeface="Arual" pitchFamily="2" charset="0"/>
                <a:ea typeface="Arual" pitchFamily="2" charset="0"/>
                <a:cs typeface="Arial Black"/>
              </a:rPr>
              <a:t>Philippe</a:t>
            </a:r>
          </a:p>
          <a:p>
            <a:pPr marL="16933" marR="6773">
              <a:lnSpc>
                <a:spcPts val="3800"/>
              </a:lnSpc>
              <a:spcBef>
                <a:spcPts val="292"/>
              </a:spcBef>
            </a:pPr>
            <a:r>
              <a:rPr lang="fr-FR" sz="3733" b="1" spc="133">
                <a:solidFill>
                  <a:srgbClr val="FFFFFF"/>
                </a:solidFill>
                <a:latin typeface="Arual" pitchFamily="2" charset="0"/>
                <a:ea typeface="Arual" pitchFamily="2" charset="0"/>
                <a:cs typeface="Arial Black"/>
              </a:rPr>
              <a:t>Dubois</a:t>
            </a:r>
          </a:p>
          <a:p>
            <a:pPr marL="16933" marR="6773">
              <a:lnSpc>
                <a:spcPts val="3800"/>
              </a:lnSpc>
              <a:spcBef>
                <a:spcPts val="292"/>
              </a:spcBef>
            </a:pPr>
            <a:endParaRPr lang="fr-FR" sz="3733" b="1" spc="133">
              <a:solidFill>
                <a:srgbClr val="FFFFFF"/>
              </a:solidFill>
              <a:latin typeface="Arual" pitchFamily="2" charset="0"/>
              <a:ea typeface="Arual" pitchFamily="2" charset="0"/>
              <a:cs typeface="Arial Black"/>
            </a:endParaRPr>
          </a:p>
          <a:p>
            <a:pPr marL="16933" marR="6773">
              <a:lnSpc>
                <a:spcPts val="3800"/>
              </a:lnSpc>
              <a:spcBef>
                <a:spcPts val="292"/>
              </a:spcBef>
            </a:pPr>
            <a:r>
              <a:rPr lang="fr-FR" sz="3200" b="1" spc="133">
                <a:solidFill>
                  <a:schemeClr val="accent1">
                    <a:lumMod val="75000"/>
                  </a:schemeClr>
                </a:solidFill>
                <a:latin typeface="Amethyst" pitchFamily="2" charset="0"/>
                <a:ea typeface="Arual" pitchFamily="2" charset="0"/>
                <a:cs typeface="Arial Black"/>
              </a:rPr>
              <a:t>Le</a:t>
            </a:r>
          </a:p>
          <a:p>
            <a:pPr marL="16933" marR="6773">
              <a:lnSpc>
                <a:spcPts val="3800"/>
              </a:lnSpc>
              <a:spcBef>
                <a:spcPts val="292"/>
              </a:spcBef>
            </a:pPr>
            <a:r>
              <a:rPr lang="fr-FR" sz="3200" b="1" spc="133">
                <a:solidFill>
                  <a:schemeClr val="accent1">
                    <a:lumMod val="75000"/>
                  </a:schemeClr>
                </a:solidFill>
                <a:latin typeface="Amethyst" pitchFamily="2" charset="0"/>
                <a:ea typeface="Arual" pitchFamily="2" charset="0"/>
                <a:cs typeface="Arial Black"/>
              </a:rPr>
              <a:t>financement de l’innovation</a:t>
            </a:r>
          </a:p>
          <a:p>
            <a:pPr marL="16933" marR="6773">
              <a:lnSpc>
                <a:spcPts val="3800"/>
              </a:lnSpc>
              <a:spcBef>
                <a:spcPts val="292"/>
              </a:spcBef>
            </a:pPr>
            <a:r>
              <a:rPr lang="fr-FR" sz="3200" b="1" spc="133">
                <a:solidFill>
                  <a:schemeClr val="accent1">
                    <a:lumMod val="75000"/>
                  </a:schemeClr>
                </a:solidFill>
                <a:latin typeface="Amethyst" pitchFamily="2" charset="0"/>
                <a:ea typeface="Arual" pitchFamily="2" charset="0"/>
                <a:cs typeface="Arial Black"/>
              </a:rPr>
              <a:t>&amp; la formation</a:t>
            </a:r>
            <a:endParaRPr sz="3200" b="1" spc="133">
              <a:solidFill>
                <a:schemeClr val="accent1">
                  <a:lumMod val="75000"/>
                </a:schemeClr>
              </a:solidFill>
              <a:latin typeface="Amethyst" pitchFamily="2" charset="0"/>
              <a:ea typeface="Arual" pitchFamily="2" charset="0"/>
              <a:cs typeface="Arial Black"/>
            </a:endParaRPr>
          </a:p>
        </p:txBody>
      </p:sp>
      <p:sp>
        <p:nvSpPr>
          <p:cNvPr id="6" name="object 6"/>
          <p:cNvSpPr txBox="1"/>
          <p:nvPr/>
        </p:nvSpPr>
        <p:spPr>
          <a:xfrm>
            <a:off x="5011679" y="2053495"/>
            <a:ext cx="6670040" cy="4633940"/>
          </a:xfrm>
          <a:prstGeom prst="rect">
            <a:avLst/>
          </a:prstGeom>
        </p:spPr>
        <p:txBody>
          <a:bodyPr vert="horz" wrap="square" lIns="0" tIns="16933" rIns="0" bIns="0" rtlCol="0">
            <a:spAutoFit/>
          </a:bodyPr>
          <a:lstStyle/>
          <a:p>
            <a:pPr marL="16933" marR="6773" algn="just">
              <a:lnSpc>
                <a:spcPct val="112500"/>
              </a:lnSpc>
              <a:spcBef>
                <a:spcPts val="133"/>
              </a:spcBef>
            </a:pPr>
            <a:r>
              <a:rPr lang="fr-FR" sz="1467">
                <a:solidFill>
                  <a:srgbClr val="666666"/>
                </a:solidFill>
                <a:latin typeface="Calibri Light" panose="020F0302020204030204" pitchFamily="34" charset="0"/>
                <a:cs typeface="Arial Black"/>
              </a:rPr>
              <a:t>Sa carrière originale lui a fait parcourir l’ensemble de la triple hélice de l’innovation : De la grande industrie (Dassault Aviation) à la startup (créateur et PDG de Certimate, spin off de l’Institut Eurécom) il a également été chercheur pendant 8 ans à l’Institut Eurécom puis a mis en place une cellule de valorisation de la recherche. Il a ensuite créé et coordonné le « Réseau de la recherche et de l’innovation » au sein d’une mission auprès du préfet et du président de la Région Pays de la Loire au cours de laquelle il a monté trois « cellules Europe ». Auteur ou co-auteur de plus de 25 publications scientifiques et de chapitres d’ouvrages, Philippe est également spécialiste TIC reconnu. Il a enseigné, entre autres, à Telecom ParisTech (Eurécom), à l’université de Nantes, à l’ISTIA à Angers et l’université de St Denis de La Réunion.</a:t>
            </a:r>
          </a:p>
          <a:p>
            <a:pPr marL="16933" marR="6773" algn="just">
              <a:lnSpc>
                <a:spcPct val="112500"/>
              </a:lnSpc>
              <a:spcBef>
                <a:spcPts val="133"/>
              </a:spcBef>
            </a:pPr>
            <a:r>
              <a:rPr lang="fr-FR" sz="1467">
                <a:solidFill>
                  <a:srgbClr val="666666"/>
                </a:solidFill>
                <a:latin typeface="Calibri Light" panose="020F0302020204030204" pitchFamily="34" charset="0"/>
                <a:cs typeface="Arial Black"/>
              </a:rPr>
              <a:t>Philippe est impliqué dans le </a:t>
            </a:r>
            <a:r>
              <a:rPr lang="fr-FR" sz="1467">
                <a:solidFill>
                  <a:schemeClr val="accent6"/>
                </a:solidFill>
                <a:latin typeface="Calibri Light" panose="020F0302020204030204" pitchFamily="34" charset="0"/>
                <a:cs typeface="Arial Black"/>
              </a:rPr>
              <a:t>montage ou la coordination de projets </a:t>
            </a:r>
            <a:r>
              <a:rPr lang="fr-FR" sz="1467">
                <a:solidFill>
                  <a:srgbClr val="666666"/>
                </a:solidFill>
                <a:latin typeface="Calibri Light" panose="020F0302020204030204" pitchFamily="34" charset="0"/>
                <a:cs typeface="Arial Black"/>
              </a:rPr>
              <a:t>des programmes européens depuis 1993 (</a:t>
            </a:r>
            <a:r>
              <a:rPr lang="fr-FR" sz="1467" err="1">
                <a:solidFill>
                  <a:srgbClr val="666666"/>
                </a:solidFill>
                <a:latin typeface="Calibri Light" panose="020F0302020204030204" pitchFamily="34" charset="0"/>
                <a:cs typeface="Arial Black"/>
              </a:rPr>
              <a:t>H_Europe</a:t>
            </a:r>
            <a:r>
              <a:rPr lang="fr-FR" sz="1467">
                <a:solidFill>
                  <a:srgbClr val="666666"/>
                </a:solidFill>
                <a:latin typeface="Calibri Light" panose="020F0302020204030204" pitchFamily="34" charset="0"/>
                <a:cs typeface="Arial Black"/>
              </a:rPr>
              <a:t>, PCRD, FEDER, </a:t>
            </a:r>
            <a:r>
              <a:rPr lang="fr-FR" sz="1467" err="1">
                <a:solidFill>
                  <a:srgbClr val="666666"/>
                </a:solidFill>
                <a:latin typeface="Calibri Light" panose="020F0302020204030204" pitchFamily="34" charset="0"/>
                <a:cs typeface="Arial Black"/>
              </a:rPr>
              <a:t>InterREG</a:t>
            </a:r>
            <a:r>
              <a:rPr lang="fr-FR" sz="1467">
                <a:solidFill>
                  <a:srgbClr val="666666"/>
                </a:solidFill>
                <a:latin typeface="Calibri Light" panose="020F0302020204030204" pitchFamily="34" charset="0"/>
                <a:cs typeface="Arial Black"/>
              </a:rPr>
              <a:t>).</a:t>
            </a:r>
          </a:p>
          <a:p>
            <a:pPr marL="16933" marR="6773" algn="just">
              <a:lnSpc>
                <a:spcPct val="112500"/>
              </a:lnSpc>
              <a:spcBef>
                <a:spcPts val="133"/>
              </a:spcBef>
            </a:pPr>
            <a:r>
              <a:rPr lang="fr-FR" sz="1467">
                <a:solidFill>
                  <a:srgbClr val="666666"/>
                </a:solidFill>
                <a:latin typeface="Calibri Light" panose="020F0302020204030204" pitchFamily="34" charset="0"/>
                <a:cs typeface="Arial Black"/>
              </a:rPr>
              <a:t>Enfin Philippe est </a:t>
            </a:r>
            <a:r>
              <a:rPr lang="fr-FR" sz="1467">
                <a:solidFill>
                  <a:schemeClr val="accent6"/>
                </a:solidFill>
                <a:latin typeface="Calibri Light" panose="020F0302020204030204" pitchFamily="34" charset="0"/>
                <a:cs typeface="Arial Black"/>
              </a:rPr>
              <a:t>expert évaluateur pour le programme Horizon Europe</a:t>
            </a:r>
            <a:r>
              <a:rPr lang="fr-FR" sz="1467">
                <a:solidFill>
                  <a:srgbClr val="666666"/>
                </a:solidFill>
                <a:latin typeface="Calibri Light" panose="020F0302020204030204" pitchFamily="34" charset="0"/>
                <a:cs typeface="Arial Black"/>
              </a:rPr>
              <a:t>.</a:t>
            </a:r>
          </a:p>
          <a:p>
            <a:pPr marL="16933" marR="6773" algn="just">
              <a:lnSpc>
                <a:spcPct val="112500"/>
              </a:lnSpc>
              <a:spcBef>
                <a:spcPts val="133"/>
              </a:spcBef>
            </a:pPr>
            <a:r>
              <a:rPr lang="fr-FR" sz="1467">
                <a:solidFill>
                  <a:srgbClr val="666666"/>
                </a:solidFill>
                <a:latin typeface="Calibri Light" panose="020F0302020204030204" pitchFamily="34" charset="0"/>
                <a:cs typeface="Arial Black"/>
              </a:rPr>
              <a:t>Philippe est intervenu auprès du CNRS, l’INRIA, L’Institut Mines Telecom, CSTB, Naval Groupe, La Région Pays de la Loire, l’Ecole des Mines de Nantes, la Royal </a:t>
            </a:r>
            <a:r>
              <a:rPr lang="fr-FR" sz="1467" err="1">
                <a:solidFill>
                  <a:srgbClr val="666666"/>
                </a:solidFill>
                <a:latin typeface="Calibri Light" panose="020F0302020204030204" pitchFamily="34" charset="0"/>
                <a:cs typeface="Arial Black"/>
              </a:rPr>
              <a:t>Holloway</a:t>
            </a:r>
            <a:r>
              <a:rPr lang="fr-FR" sz="1467">
                <a:solidFill>
                  <a:srgbClr val="666666"/>
                </a:solidFill>
                <a:latin typeface="Calibri Light" panose="020F0302020204030204" pitchFamily="34" charset="0"/>
                <a:cs typeface="Arial Black"/>
              </a:rPr>
              <a:t> University of London, l’Université catholique de Louvain, l’université catholique de Lyon, la Fédération des universités flamandes (FWO), le cluster TWIST (Belgique) mais aussi auprès de PME en tant que conseiller en innovation</a:t>
            </a:r>
            <a:endParaRPr sz="1467">
              <a:latin typeface="Calibri Light" panose="020F0302020204030204" pitchFamily="34" charset="0"/>
              <a:cs typeface="Arial Black"/>
            </a:endParaRPr>
          </a:p>
        </p:txBody>
      </p:sp>
      <p:sp>
        <p:nvSpPr>
          <p:cNvPr id="7" name="object 7"/>
          <p:cNvSpPr/>
          <p:nvPr/>
        </p:nvSpPr>
        <p:spPr>
          <a:xfrm>
            <a:off x="4054197" y="639511"/>
            <a:ext cx="630767" cy="630767"/>
          </a:xfrm>
          <a:custGeom>
            <a:avLst/>
            <a:gdLst/>
            <a:ahLst/>
            <a:cxnLst/>
            <a:rect l="l" t="t" r="r" b="b"/>
            <a:pathLst>
              <a:path w="473075" h="473075">
                <a:moveTo>
                  <a:pt x="236399" y="472799"/>
                </a:moveTo>
                <a:lnTo>
                  <a:pt x="188759" y="467996"/>
                </a:lnTo>
                <a:lnTo>
                  <a:pt x="144386" y="454221"/>
                </a:lnTo>
                <a:lnTo>
                  <a:pt x="104230" y="432425"/>
                </a:lnTo>
                <a:lnTo>
                  <a:pt x="69243" y="403559"/>
                </a:lnTo>
                <a:lnTo>
                  <a:pt x="40375" y="368572"/>
                </a:lnTo>
                <a:lnTo>
                  <a:pt x="18578" y="328416"/>
                </a:lnTo>
                <a:lnTo>
                  <a:pt x="4803" y="284042"/>
                </a:lnTo>
                <a:lnTo>
                  <a:pt x="0" y="236399"/>
                </a:lnTo>
                <a:lnTo>
                  <a:pt x="4803" y="188756"/>
                </a:lnTo>
                <a:lnTo>
                  <a:pt x="18578" y="144382"/>
                </a:lnTo>
                <a:lnTo>
                  <a:pt x="40375" y="104226"/>
                </a:lnTo>
                <a:lnTo>
                  <a:pt x="69243" y="69239"/>
                </a:lnTo>
                <a:lnTo>
                  <a:pt x="104230" y="40373"/>
                </a:lnTo>
                <a:lnTo>
                  <a:pt x="144386" y="18577"/>
                </a:lnTo>
                <a:lnTo>
                  <a:pt x="188759" y="4802"/>
                </a:lnTo>
                <a:lnTo>
                  <a:pt x="236399" y="0"/>
                </a:lnTo>
                <a:lnTo>
                  <a:pt x="282734" y="4584"/>
                </a:lnTo>
                <a:lnTo>
                  <a:pt x="326864" y="17995"/>
                </a:lnTo>
                <a:lnTo>
                  <a:pt x="367549" y="39718"/>
                </a:lnTo>
                <a:lnTo>
                  <a:pt x="403549" y="69239"/>
                </a:lnTo>
                <a:lnTo>
                  <a:pt x="433079" y="105245"/>
                </a:lnTo>
                <a:lnTo>
                  <a:pt x="454805" y="145933"/>
                </a:lnTo>
                <a:lnTo>
                  <a:pt x="468215" y="190064"/>
                </a:lnTo>
                <a:lnTo>
                  <a:pt x="472799" y="236399"/>
                </a:lnTo>
                <a:lnTo>
                  <a:pt x="467995" y="284042"/>
                </a:lnTo>
                <a:lnTo>
                  <a:pt x="454220" y="328416"/>
                </a:lnTo>
                <a:lnTo>
                  <a:pt x="432423" y="368572"/>
                </a:lnTo>
                <a:lnTo>
                  <a:pt x="403555" y="403559"/>
                </a:lnTo>
                <a:lnTo>
                  <a:pt x="368568" y="432425"/>
                </a:lnTo>
                <a:lnTo>
                  <a:pt x="328412" y="454221"/>
                </a:lnTo>
                <a:lnTo>
                  <a:pt x="284039" y="467996"/>
                </a:lnTo>
                <a:lnTo>
                  <a:pt x="236399" y="472799"/>
                </a:lnTo>
                <a:close/>
              </a:path>
            </a:pathLst>
          </a:custGeom>
          <a:solidFill>
            <a:srgbClr val="FFD866"/>
          </a:solidFill>
        </p:spPr>
        <p:txBody>
          <a:bodyPr wrap="square" lIns="0" tIns="0" rIns="0" bIns="0" rtlCol="0"/>
          <a:lstStyle/>
          <a:p>
            <a:endParaRPr sz="2400"/>
          </a:p>
        </p:txBody>
      </p:sp>
      <p:sp>
        <p:nvSpPr>
          <p:cNvPr id="8" name="object 8"/>
          <p:cNvSpPr/>
          <p:nvPr/>
        </p:nvSpPr>
        <p:spPr>
          <a:xfrm>
            <a:off x="4143397" y="4668390"/>
            <a:ext cx="630767" cy="630767"/>
          </a:xfrm>
          <a:custGeom>
            <a:avLst/>
            <a:gdLst/>
            <a:ahLst/>
            <a:cxnLst/>
            <a:rect l="l" t="t" r="r" b="b"/>
            <a:pathLst>
              <a:path w="473075" h="473075">
                <a:moveTo>
                  <a:pt x="236399" y="472799"/>
                </a:moveTo>
                <a:lnTo>
                  <a:pt x="188759" y="467996"/>
                </a:lnTo>
                <a:lnTo>
                  <a:pt x="144386" y="454223"/>
                </a:lnTo>
                <a:lnTo>
                  <a:pt x="104230" y="432429"/>
                </a:lnTo>
                <a:lnTo>
                  <a:pt x="69243" y="403564"/>
                </a:lnTo>
                <a:lnTo>
                  <a:pt x="40375" y="368579"/>
                </a:lnTo>
                <a:lnTo>
                  <a:pt x="18578" y="328423"/>
                </a:lnTo>
                <a:lnTo>
                  <a:pt x="4803" y="284046"/>
                </a:lnTo>
                <a:lnTo>
                  <a:pt x="0" y="236399"/>
                </a:lnTo>
                <a:lnTo>
                  <a:pt x="4803" y="188759"/>
                </a:lnTo>
                <a:lnTo>
                  <a:pt x="18578" y="144386"/>
                </a:lnTo>
                <a:lnTo>
                  <a:pt x="40375" y="104230"/>
                </a:lnTo>
                <a:lnTo>
                  <a:pt x="69243" y="69243"/>
                </a:lnTo>
                <a:lnTo>
                  <a:pt x="104230" y="40375"/>
                </a:lnTo>
                <a:lnTo>
                  <a:pt x="144386" y="18578"/>
                </a:lnTo>
                <a:lnTo>
                  <a:pt x="188759" y="4803"/>
                </a:lnTo>
                <a:lnTo>
                  <a:pt x="236399" y="0"/>
                </a:lnTo>
                <a:lnTo>
                  <a:pt x="282738" y="4587"/>
                </a:lnTo>
                <a:lnTo>
                  <a:pt x="326877" y="18003"/>
                </a:lnTo>
                <a:lnTo>
                  <a:pt x="367570" y="39729"/>
                </a:lnTo>
                <a:lnTo>
                  <a:pt x="403574" y="69249"/>
                </a:lnTo>
                <a:lnTo>
                  <a:pt x="433090" y="105252"/>
                </a:lnTo>
                <a:lnTo>
                  <a:pt x="454808" y="145943"/>
                </a:lnTo>
                <a:lnTo>
                  <a:pt x="468215" y="190074"/>
                </a:lnTo>
                <a:lnTo>
                  <a:pt x="472799" y="236399"/>
                </a:lnTo>
                <a:lnTo>
                  <a:pt x="467996" y="284046"/>
                </a:lnTo>
                <a:lnTo>
                  <a:pt x="454223" y="328423"/>
                </a:lnTo>
                <a:lnTo>
                  <a:pt x="432429" y="368579"/>
                </a:lnTo>
                <a:lnTo>
                  <a:pt x="403564" y="403564"/>
                </a:lnTo>
                <a:lnTo>
                  <a:pt x="368579" y="432429"/>
                </a:lnTo>
                <a:lnTo>
                  <a:pt x="328423" y="454223"/>
                </a:lnTo>
                <a:lnTo>
                  <a:pt x="284046" y="467996"/>
                </a:lnTo>
                <a:lnTo>
                  <a:pt x="236399" y="472799"/>
                </a:lnTo>
                <a:close/>
              </a:path>
            </a:pathLst>
          </a:custGeom>
          <a:solidFill>
            <a:srgbClr val="FFA300"/>
          </a:solidFill>
        </p:spPr>
        <p:txBody>
          <a:bodyPr wrap="square" lIns="0" tIns="0" rIns="0" bIns="0" rtlCol="0"/>
          <a:lstStyle/>
          <a:p>
            <a:endParaRPr sz="2400"/>
          </a:p>
        </p:txBody>
      </p:sp>
      <p:sp>
        <p:nvSpPr>
          <p:cNvPr id="9" name="object 9"/>
          <p:cNvSpPr/>
          <p:nvPr/>
        </p:nvSpPr>
        <p:spPr>
          <a:xfrm>
            <a:off x="3975747" y="1285816"/>
            <a:ext cx="253699" cy="158163"/>
          </a:xfrm>
          <a:prstGeom prst="rect">
            <a:avLst/>
          </a:prstGeom>
          <a:blipFill>
            <a:blip r:embed="rId2" cstate="print"/>
            <a:stretch>
              <a:fillRect/>
            </a:stretch>
          </a:blipFill>
        </p:spPr>
        <p:txBody>
          <a:bodyPr wrap="square" lIns="0" tIns="0" rIns="0" bIns="0" rtlCol="0"/>
          <a:lstStyle/>
          <a:p>
            <a:endParaRPr sz="2400"/>
          </a:p>
        </p:txBody>
      </p:sp>
      <p:sp>
        <p:nvSpPr>
          <p:cNvPr id="10" name="object 10"/>
          <p:cNvSpPr/>
          <p:nvPr/>
        </p:nvSpPr>
        <p:spPr>
          <a:xfrm>
            <a:off x="3864465" y="954117"/>
            <a:ext cx="476673" cy="330200"/>
          </a:xfrm>
          <a:custGeom>
            <a:avLst/>
            <a:gdLst/>
            <a:ahLst/>
            <a:cxnLst/>
            <a:rect l="l" t="t" r="r" b="b"/>
            <a:pathLst>
              <a:path w="357504" h="247650">
                <a:moveTo>
                  <a:pt x="334674" y="22524"/>
                </a:moveTo>
                <a:lnTo>
                  <a:pt x="289649" y="22524"/>
                </a:lnTo>
                <a:lnTo>
                  <a:pt x="290174" y="10234"/>
                </a:lnTo>
                <a:lnTo>
                  <a:pt x="289649" y="8194"/>
                </a:lnTo>
                <a:lnTo>
                  <a:pt x="289149" y="6157"/>
                </a:lnTo>
                <a:lnTo>
                  <a:pt x="287599" y="4622"/>
                </a:lnTo>
                <a:lnTo>
                  <a:pt x="286574" y="3067"/>
                </a:lnTo>
                <a:lnTo>
                  <a:pt x="285049" y="2059"/>
                </a:lnTo>
                <a:lnTo>
                  <a:pt x="282999" y="1029"/>
                </a:lnTo>
                <a:lnTo>
                  <a:pt x="280949" y="524"/>
                </a:lnTo>
                <a:lnTo>
                  <a:pt x="278899" y="0"/>
                </a:lnTo>
                <a:lnTo>
                  <a:pt x="178599" y="0"/>
                </a:lnTo>
                <a:lnTo>
                  <a:pt x="78299" y="0"/>
                </a:lnTo>
                <a:lnTo>
                  <a:pt x="76249" y="524"/>
                </a:lnTo>
                <a:lnTo>
                  <a:pt x="74199" y="1029"/>
                </a:lnTo>
                <a:lnTo>
                  <a:pt x="72149" y="2059"/>
                </a:lnTo>
                <a:lnTo>
                  <a:pt x="70599" y="3067"/>
                </a:lnTo>
                <a:lnTo>
                  <a:pt x="69599" y="4622"/>
                </a:lnTo>
                <a:lnTo>
                  <a:pt x="68074" y="6157"/>
                </a:lnTo>
                <a:lnTo>
                  <a:pt x="67549" y="8194"/>
                </a:lnTo>
                <a:lnTo>
                  <a:pt x="67049" y="10234"/>
                </a:lnTo>
                <a:lnTo>
                  <a:pt x="67549" y="22524"/>
                </a:lnTo>
                <a:lnTo>
                  <a:pt x="22524" y="22524"/>
                </a:lnTo>
                <a:lnTo>
                  <a:pt x="0" y="45052"/>
                </a:lnTo>
                <a:lnTo>
                  <a:pt x="524" y="54759"/>
                </a:lnTo>
                <a:lnTo>
                  <a:pt x="1024" y="64487"/>
                </a:lnTo>
                <a:lnTo>
                  <a:pt x="2049" y="73692"/>
                </a:lnTo>
                <a:lnTo>
                  <a:pt x="13299" y="115149"/>
                </a:lnTo>
                <a:lnTo>
                  <a:pt x="27124" y="141772"/>
                </a:lnTo>
                <a:lnTo>
                  <a:pt x="30699" y="147907"/>
                </a:lnTo>
                <a:lnTo>
                  <a:pt x="61399" y="180664"/>
                </a:lnTo>
                <a:lnTo>
                  <a:pt x="94674" y="199597"/>
                </a:lnTo>
                <a:lnTo>
                  <a:pt x="106949" y="202664"/>
                </a:lnTo>
                <a:lnTo>
                  <a:pt x="132524" y="232334"/>
                </a:lnTo>
                <a:lnTo>
                  <a:pt x="141749" y="237967"/>
                </a:lnTo>
                <a:lnTo>
                  <a:pt x="146349" y="240529"/>
                </a:lnTo>
                <a:lnTo>
                  <a:pt x="172974" y="247192"/>
                </a:lnTo>
                <a:lnTo>
                  <a:pt x="178599" y="247192"/>
                </a:lnTo>
                <a:lnTo>
                  <a:pt x="184224" y="247192"/>
                </a:lnTo>
                <a:lnTo>
                  <a:pt x="189849" y="246667"/>
                </a:lnTo>
                <a:lnTo>
                  <a:pt x="195499" y="245657"/>
                </a:lnTo>
                <a:lnTo>
                  <a:pt x="200599" y="244124"/>
                </a:lnTo>
                <a:lnTo>
                  <a:pt x="205724" y="242589"/>
                </a:lnTo>
                <a:lnTo>
                  <a:pt x="210849" y="240529"/>
                </a:lnTo>
                <a:lnTo>
                  <a:pt x="215449" y="237967"/>
                </a:lnTo>
                <a:lnTo>
                  <a:pt x="220049" y="235424"/>
                </a:lnTo>
                <a:lnTo>
                  <a:pt x="224649" y="232334"/>
                </a:lnTo>
                <a:lnTo>
                  <a:pt x="228749" y="228762"/>
                </a:lnTo>
                <a:lnTo>
                  <a:pt x="232849" y="225192"/>
                </a:lnTo>
                <a:lnTo>
                  <a:pt x="236424" y="221597"/>
                </a:lnTo>
                <a:lnTo>
                  <a:pt x="243574" y="212394"/>
                </a:lnTo>
                <a:lnTo>
                  <a:pt x="250249" y="202664"/>
                </a:lnTo>
                <a:lnTo>
                  <a:pt x="287074" y="187832"/>
                </a:lnTo>
                <a:lnTo>
                  <a:pt x="322399" y="154567"/>
                </a:lnTo>
                <a:lnTo>
                  <a:pt x="330074" y="142779"/>
                </a:lnTo>
                <a:lnTo>
                  <a:pt x="334174" y="136644"/>
                </a:lnTo>
                <a:lnTo>
                  <a:pt x="337774" y="129984"/>
                </a:lnTo>
                <a:lnTo>
                  <a:pt x="340824" y="123344"/>
                </a:lnTo>
                <a:lnTo>
                  <a:pt x="343899" y="115674"/>
                </a:lnTo>
                <a:lnTo>
                  <a:pt x="346974" y="108509"/>
                </a:lnTo>
                <a:lnTo>
                  <a:pt x="356174" y="64992"/>
                </a:lnTo>
                <a:lnTo>
                  <a:pt x="356699" y="54759"/>
                </a:lnTo>
                <a:lnTo>
                  <a:pt x="357199" y="45052"/>
                </a:lnTo>
                <a:lnTo>
                  <a:pt x="356699" y="40427"/>
                </a:lnTo>
                <a:lnTo>
                  <a:pt x="355149" y="36352"/>
                </a:lnTo>
                <a:lnTo>
                  <a:pt x="334674" y="22524"/>
                </a:lnTo>
                <a:close/>
              </a:path>
            </a:pathLst>
          </a:custGeom>
          <a:ln w="12174">
            <a:solidFill>
              <a:srgbClr val="424242"/>
            </a:solidFill>
          </a:ln>
        </p:spPr>
        <p:txBody>
          <a:bodyPr wrap="square" lIns="0" tIns="0" rIns="0" bIns="0" rtlCol="0"/>
          <a:lstStyle/>
          <a:p>
            <a:endParaRPr sz="2400"/>
          </a:p>
        </p:txBody>
      </p:sp>
      <p:sp>
        <p:nvSpPr>
          <p:cNvPr id="11" name="object 11"/>
          <p:cNvSpPr/>
          <p:nvPr/>
        </p:nvSpPr>
        <p:spPr>
          <a:xfrm>
            <a:off x="3886380" y="1006071"/>
            <a:ext cx="112432" cy="192932"/>
          </a:xfrm>
          <a:prstGeom prst="rect">
            <a:avLst/>
          </a:prstGeom>
          <a:blipFill>
            <a:blip r:embed="rId3" cstate="print"/>
            <a:stretch>
              <a:fillRect/>
            </a:stretch>
          </a:blipFill>
        </p:spPr>
        <p:txBody>
          <a:bodyPr wrap="square" lIns="0" tIns="0" rIns="0" bIns="0" rtlCol="0"/>
          <a:lstStyle/>
          <a:p>
            <a:endParaRPr sz="2400"/>
          </a:p>
        </p:txBody>
      </p:sp>
      <p:sp>
        <p:nvSpPr>
          <p:cNvPr id="12" name="object 12"/>
          <p:cNvSpPr/>
          <p:nvPr/>
        </p:nvSpPr>
        <p:spPr>
          <a:xfrm>
            <a:off x="4033747" y="1028567"/>
            <a:ext cx="137699" cy="131549"/>
          </a:xfrm>
          <a:prstGeom prst="rect">
            <a:avLst/>
          </a:prstGeom>
          <a:blipFill>
            <a:blip r:embed="rId4" cstate="print"/>
            <a:stretch>
              <a:fillRect/>
            </a:stretch>
          </a:blipFill>
        </p:spPr>
        <p:txBody>
          <a:bodyPr wrap="square" lIns="0" tIns="0" rIns="0" bIns="0" rtlCol="0"/>
          <a:lstStyle/>
          <a:p>
            <a:endParaRPr sz="2400"/>
          </a:p>
        </p:txBody>
      </p:sp>
      <p:sp>
        <p:nvSpPr>
          <p:cNvPr id="13" name="object 13"/>
          <p:cNvSpPr/>
          <p:nvPr/>
        </p:nvSpPr>
        <p:spPr>
          <a:xfrm>
            <a:off x="4206380" y="1006071"/>
            <a:ext cx="112432" cy="192932"/>
          </a:xfrm>
          <a:prstGeom prst="rect">
            <a:avLst/>
          </a:prstGeom>
          <a:blipFill>
            <a:blip r:embed="rId5" cstate="print"/>
            <a:stretch>
              <a:fillRect/>
            </a:stretch>
          </a:blipFill>
        </p:spPr>
        <p:txBody>
          <a:bodyPr wrap="square" lIns="0" tIns="0" rIns="0" bIns="0" rtlCol="0"/>
          <a:lstStyle/>
          <a:p>
            <a:endParaRPr sz="2400"/>
          </a:p>
        </p:txBody>
      </p:sp>
      <p:sp>
        <p:nvSpPr>
          <p:cNvPr id="14" name="object 14"/>
          <p:cNvSpPr/>
          <p:nvPr/>
        </p:nvSpPr>
        <p:spPr>
          <a:xfrm>
            <a:off x="3905880" y="4953940"/>
            <a:ext cx="619432" cy="594865"/>
          </a:xfrm>
          <a:prstGeom prst="rect">
            <a:avLst/>
          </a:prstGeom>
          <a:blipFill>
            <a:blip r:embed="rId6" cstate="print"/>
            <a:stretch>
              <a:fillRect/>
            </a:stretch>
          </a:blipFill>
        </p:spPr>
        <p:txBody>
          <a:bodyPr wrap="square" lIns="0" tIns="0" rIns="0" bIns="0" rtlCol="0"/>
          <a:lstStyle/>
          <a:p>
            <a:endParaRPr sz="2400"/>
          </a:p>
        </p:txBody>
      </p:sp>
      <p:sp>
        <p:nvSpPr>
          <p:cNvPr id="17" name="object 17"/>
          <p:cNvSpPr txBox="1"/>
          <p:nvPr/>
        </p:nvSpPr>
        <p:spPr>
          <a:xfrm>
            <a:off x="5011679" y="331537"/>
            <a:ext cx="4343560" cy="1393757"/>
          </a:xfrm>
          <a:prstGeom prst="rect">
            <a:avLst/>
          </a:prstGeom>
        </p:spPr>
        <p:txBody>
          <a:bodyPr vert="horz" wrap="square" lIns="0" tIns="16933" rIns="0" bIns="0" rtlCol="0">
            <a:spAutoFit/>
          </a:bodyPr>
          <a:lstStyle/>
          <a:p>
            <a:pPr marL="16933" marR="6773">
              <a:lnSpc>
                <a:spcPct val="112500"/>
              </a:lnSpc>
              <a:spcBef>
                <a:spcPts val="133"/>
              </a:spcBef>
              <a:tabLst>
                <a:tab pos="939777" algn="l"/>
                <a:tab pos="1341086" algn="l"/>
                <a:tab pos="1970144" algn="l"/>
                <a:tab pos="3183387" algn="l"/>
                <a:tab pos="4002093" algn="l"/>
              </a:tabLst>
            </a:pPr>
            <a:r>
              <a:rPr lang="fr-FR" sz="1333" i="1">
                <a:solidFill>
                  <a:srgbClr val="666666"/>
                </a:solidFill>
                <a:cs typeface="Arial"/>
              </a:rPr>
              <a:t>Philippe est un consultant sénior disposant d’une expérience plus de 30 ans dans le domaine de </a:t>
            </a:r>
            <a:r>
              <a:rPr lang="fr-FR" sz="1333" b="1" i="1">
                <a:solidFill>
                  <a:srgbClr val="666666"/>
                </a:solidFill>
                <a:cs typeface="Arial"/>
              </a:rPr>
              <a:t>la recherche et de l’innovation</a:t>
            </a:r>
            <a:r>
              <a:rPr lang="fr-FR" sz="1333" i="1">
                <a:solidFill>
                  <a:srgbClr val="666666"/>
                </a:solidFill>
                <a:cs typeface="Arial"/>
              </a:rPr>
              <a:t>. Son expérience de plus de 25 ans en matière de montage de projets européens (FP4 à Horizon Europe), de conseil en stratégie dans le domaine de la recherche et de l’innovation</a:t>
            </a:r>
            <a:r>
              <a:rPr lang="fr-FR" sz="1333" i="1">
                <a:solidFill>
                  <a:srgbClr val="666666"/>
                </a:solidFill>
                <a:latin typeface="Arial"/>
                <a:cs typeface="Arial"/>
              </a:rPr>
              <a:t>.</a:t>
            </a:r>
            <a:endParaRPr sz="1333">
              <a:latin typeface="Arial"/>
              <a:cs typeface="Arial"/>
            </a:endParaRPr>
          </a:p>
        </p:txBody>
      </p:sp>
      <p:pic>
        <p:nvPicPr>
          <p:cNvPr id="19" name="Image 18"/>
          <p:cNvPicPr/>
          <p:nvPr/>
        </p:nvPicPr>
        <p:blipFill>
          <a:blip r:embed="rId7" cstate="print">
            <a:extLst>
              <a:ext uri="{28A0092B-C50C-407E-A947-70E740481C1C}">
                <a14:useLocalDpi xmlns:a14="http://schemas.microsoft.com/office/drawing/2010/main" val="0"/>
              </a:ext>
            </a:extLst>
          </a:blip>
          <a:stretch>
            <a:fillRect/>
          </a:stretch>
        </p:blipFill>
        <p:spPr>
          <a:xfrm>
            <a:off x="9395719" y="396423"/>
            <a:ext cx="2286000" cy="1527387"/>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Holder 6">
            <a:extLst>
              <a:ext uri="{FF2B5EF4-FFF2-40B4-BE49-F238E27FC236}">
                <a16:creationId xmlns:a16="http://schemas.microsoft.com/office/drawing/2014/main" id="{A695DE3E-C8ED-45B4-8349-C1C172D3CC9F}"/>
              </a:ext>
            </a:extLst>
          </p:cNvPr>
          <p:cNvSpPr>
            <a:spLocks noGrp="1"/>
          </p:cNvSpPr>
          <p:nvPr>
            <p:ph type="sldNum" sz="quarter" idx="7"/>
          </p:nvPr>
        </p:nvSpPr>
        <p:spPr>
          <a:xfrm>
            <a:off x="8800745" y="4886742"/>
            <a:ext cx="328953" cy="153888"/>
          </a:xfrm>
          <a:prstGeom prst="rect">
            <a:avLst/>
          </a:prstGeom>
        </p:spPr>
        <p:txBody>
          <a:bodyPr wrap="square" lIns="0" tIns="0" rIns="0" bIns="0">
            <a:spAutoFit/>
          </a:bodyPr>
          <a:lstStyle>
            <a:defPPr>
              <a:defRPr lang="fr-FR"/>
            </a:defPPr>
            <a:lvl1pPr marL="0" algn="l" defTabSz="914400" rtl="0" eaLnBrk="1" latinLnBrk="0" hangingPunct="1">
              <a:defRPr sz="1000" b="0" i="0" kern="1200">
                <a:solidFill>
                  <a:schemeClr val="tx1">
                    <a:lumMod val="50000"/>
                    <a:lumOff val="50000"/>
                  </a:schemeClr>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0965">
              <a:spcBef>
                <a:spcPts val="110"/>
              </a:spcBef>
            </a:pPr>
            <a:fld id="{81D60167-4931-47E6-BA6A-407CBD079E47}" type="slidenum">
              <a:rPr lang="fr-FR" spc="-70" smtClean="0"/>
              <a:pPr marL="100965">
                <a:spcBef>
                  <a:spcPts val="110"/>
                </a:spcBef>
              </a:pPr>
              <a:t>4</a:t>
            </a:fld>
            <a:endParaRPr lang="fr-FR" spc="-93"/>
          </a:p>
        </p:txBody>
      </p:sp>
      <p:pic>
        <p:nvPicPr>
          <p:cNvPr id="4" name="Image 3">
            <a:extLst>
              <a:ext uri="{FF2B5EF4-FFF2-40B4-BE49-F238E27FC236}">
                <a16:creationId xmlns:a16="http://schemas.microsoft.com/office/drawing/2014/main" id="{0CB5B292-CB34-41C3-9DBF-BE6E863FCDFB}"/>
              </a:ext>
            </a:extLst>
          </p:cNvPr>
          <p:cNvPicPr>
            <a:picLocks noChangeAspect="1"/>
          </p:cNvPicPr>
          <p:nvPr/>
        </p:nvPicPr>
        <p:blipFill>
          <a:blip r:embed="rId8"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2074391" y="3120969"/>
            <a:ext cx="1056580" cy="1067343"/>
          </a:xfrm>
          <a:prstGeom prst="rect">
            <a:avLst/>
          </a:prstGeom>
        </p:spPr>
      </p:pic>
      <p:pic>
        <p:nvPicPr>
          <p:cNvPr id="3" name="Image 2" descr="Une image contenant Police, texte, conception, typographie&#10;&#10;Description générée automatiquement">
            <a:extLst>
              <a:ext uri="{FF2B5EF4-FFF2-40B4-BE49-F238E27FC236}">
                <a16:creationId xmlns:a16="http://schemas.microsoft.com/office/drawing/2014/main" id="{E804AD68-79D2-93BF-DA94-673B1CC3A3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9564" y="664018"/>
            <a:ext cx="2412878" cy="410910"/>
          </a:xfrm>
          <a:prstGeom prst="rect">
            <a:avLst/>
          </a:prstGeom>
        </p:spPr>
      </p:pic>
    </p:spTree>
    <p:extLst>
      <p:ext uri="{BB962C8B-B14F-4D97-AF65-F5344CB8AC3E}">
        <p14:creationId xmlns:p14="http://schemas.microsoft.com/office/powerpoint/2010/main" val="328586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1157e26c319_0_0"/>
          <p:cNvSpPr txBox="1"/>
          <p:nvPr/>
        </p:nvSpPr>
        <p:spPr>
          <a:xfrm>
            <a:off x="109096" y="855372"/>
            <a:ext cx="2939200" cy="5974286"/>
          </a:xfrm>
          <a:prstGeom prst="rect">
            <a:avLst/>
          </a:prstGeom>
          <a:noFill/>
          <a:ln>
            <a:noFill/>
          </a:ln>
        </p:spPr>
        <p:txBody>
          <a:bodyPr spcFirstLastPara="1" wrap="square" lIns="0" tIns="37233" rIns="0" bIns="0" anchor="t" anchorCtr="0">
            <a:spAutoFit/>
          </a:bodyPr>
          <a:lstStyle/>
          <a:p>
            <a:pPr marL="16933" marR="6773">
              <a:lnSpc>
                <a:spcPct val="101785"/>
              </a:lnSpc>
            </a:pPr>
            <a:r>
              <a:rPr lang="fr-FR" sz="3733" b="1">
                <a:solidFill>
                  <a:srgbClr val="FFFFFF"/>
                </a:solidFill>
                <a:latin typeface="Arial"/>
                <a:ea typeface="Arial"/>
                <a:cs typeface="Arial"/>
                <a:sym typeface="Arial"/>
              </a:rPr>
              <a:t>Mamadou </a:t>
            </a:r>
            <a:endParaRPr sz="3733" b="1">
              <a:solidFill>
                <a:srgbClr val="FFFFFF"/>
              </a:solidFill>
            </a:endParaRPr>
          </a:p>
          <a:p>
            <a:pPr marL="16933" marR="6773">
              <a:lnSpc>
                <a:spcPct val="101785"/>
              </a:lnSpc>
            </a:pPr>
            <a:r>
              <a:rPr lang="fr-FR" sz="3733" b="1">
                <a:solidFill>
                  <a:srgbClr val="FFFFFF"/>
                </a:solidFill>
              </a:rPr>
              <a:t>BALDE</a:t>
            </a:r>
            <a:endParaRPr sz="3733" b="1">
              <a:solidFill>
                <a:srgbClr val="FFFFFF"/>
              </a:solidFill>
              <a:latin typeface="Arial"/>
              <a:ea typeface="Arial"/>
              <a:cs typeface="Arial"/>
              <a:sym typeface="Arial"/>
            </a:endParaRPr>
          </a:p>
          <a:p>
            <a:pPr marL="16933" marR="6773">
              <a:lnSpc>
                <a:spcPct val="101785"/>
              </a:lnSpc>
              <a:spcBef>
                <a:spcPts val="292"/>
              </a:spcBef>
            </a:pPr>
            <a:endParaRPr sz="3733" b="1">
              <a:solidFill>
                <a:srgbClr val="FFFFFF"/>
              </a:solidFill>
              <a:latin typeface="Arial"/>
              <a:ea typeface="Arial"/>
              <a:cs typeface="Arial"/>
              <a:sym typeface="Arial"/>
            </a:endParaRPr>
          </a:p>
          <a:p>
            <a:pPr marL="16933" marR="6773">
              <a:lnSpc>
                <a:spcPct val="118750"/>
              </a:lnSpc>
              <a:spcBef>
                <a:spcPts val="292"/>
              </a:spcBef>
            </a:pPr>
            <a:r>
              <a:rPr lang="fr-FR" sz="3200" b="1">
                <a:solidFill>
                  <a:srgbClr val="D99593"/>
                </a:solidFill>
                <a:latin typeface="Arial"/>
                <a:ea typeface="Arial"/>
                <a:cs typeface="Arial"/>
                <a:sym typeface="Arial"/>
              </a:rPr>
              <a:t>Le management de la performance de l</a:t>
            </a:r>
            <a:r>
              <a:rPr lang="fr-FR" sz="3200" b="1">
                <a:solidFill>
                  <a:srgbClr val="D99593"/>
                </a:solidFill>
              </a:rPr>
              <a:t>’innovation &amp; l’intelligence technologique</a:t>
            </a:r>
            <a:r>
              <a:rPr lang="fr-FR" sz="3200" b="1">
                <a:solidFill>
                  <a:srgbClr val="D99593"/>
                </a:solidFill>
                <a:latin typeface="Arial"/>
                <a:ea typeface="Arial"/>
                <a:cs typeface="Arial"/>
                <a:sym typeface="Arial"/>
              </a:rPr>
              <a:t> </a:t>
            </a:r>
            <a:endParaRPr sz="3733" b="1">
              <a:solidFill>
                <a:schemeClr val="dk1"/>
              </a:solidFill>
              <a:latin typeface="Arial"/>
              <a:ea typeface="Arial"/>
              <a:cs typeface="Arial"/>
              <a:sym typeface="Arial"/>
            </a:endParaRPr>
          </a:p>
        </p:txBody>
      </p:sp>
      <p:sp>
        <p:nvSpPr>
          <p:cNvPr id="469" name="Google Shape;469;g1157e26c319_0_0"/>
          <p:cNvSpPr txBox="1"/>
          <p:nvPr/>
        </p:nvSpPr>
        <p:spPr>
          <a:xfrm>
            <a:off x="5082139" y="2592820"/>
            <a:ext cx="6670000" cy="3333840"/>
          </a:xfrm>
          <a:prstGeom prst="rect">
            <a:avLst/>
          </a:prstGeom>
          <a:noFill/>
          <a:ln>
            <a:noFill/>
          </a:ln>
        </p:spPr>
        <p:txBody>
          <a:bodyPr spcFirstLastPara="1" wrap="square" lIns="0" tIns="16933" rIns="0" bIns="0" anchor="t" anchorCtr="0">
            <a:spAutoFit/>
          </a:bodyPr>
          <a:lstStyle/>
          <a:p>
            <a:pPr marL="16933" marR="6773" algn="just">
              <a:lnSpc>
                <a:spcPct val="112500"/>
              </a:lnSpc>
            </a:pPr>
            <a:endParaRPr sz="1467">
              <a:solidFill>
                <a:srgbClr val="666666"/>
              </a:solidFill>
              <a:latin typeface="Calibri"/>
              <a:ea typeface="Calibri"/>
              <a:cs typeface="Calibri"/>
              <a:sym typeface="Calibri"/>
            </a:endParaRPr>
          </a:p>
          <a:p>
            <a:pPr marL="16933" marR="6773" algn="just">
              <a:lnSpc>
                <a:spcPct val="112500"/>
              </a:lnSpc>
            </a:pPr>
            <a:r>
              <a:rPr lang="fr-FR" sz="1467">
                <a:solidFill>
                  <a:srgbClr val="666666"/>
                </a:solidFill>
                <a:latin typeface="Calibri"/>
                <a:ea typeface="Calibri"/>
                <a:cs typeface="Calibri"/>
                <a:sym typeface="Calibri"/>
              </a:rPr>
              <a:t>Sensible aux problématiques de l’innovation et de management, il intervient principalement dans l’amélioration de la performance de l’innovation, la stratégie d’innovation, l’intelligence technologique, la conception et positionnement stratégique des projets, l’audit des capacités d’innovation, le transfert de technologie (dont maturation et veille technologique), l’ingénierie financière dans le cadre des écosystèmes de l’innovation collaborative avec notamment l’élaboration du business model et modèle d’affaire ainsi que la coordination et le management des projets R&amp;D&amp;I, management de projets.  </a:t>
            </a:r>
            <a:endParaRPr sz="1467">
              <a:solidFill>
                <a:srgbClr val="666666"/>
              </a:solidFill>
              <a:latin typeface="Calibri"/>
              <a:ea typeface="Calibri"/>
              <a:cs typeface="Calibri"/>
              <a:sym typeface="Calibri"/>
            </a:endParaRPr>
          </a:p>
          <a:p>
            <a:pPr marL="16933" marR="6773" algn="just">
              <a:lnSpc>
                <a:spcPct val="112500"/>
              </a:lnSpc>
              <a:buClr>
                <a:srgbClr val="000000"/>
              </a:buClr>
            </a:pPr>
            <a:endParaRPr sz="1467">
              <a:solidFill>
                <a:srgbClr val="666666"/>
              </a:solidFill>
              <a:latin typeface="Calibri"/>
              <a:ea typeface="Calibri"/>
              <a:cs typeface="Calibri"/>
              <a:sym typeface="Calibri"/>
            </a:endParaRPr>
          </a:p>
          <a:p>
            <a:pPr marL="16933" marR="6773" algn="just">
              <a:lnSpc>
                <a:spcPct val="112500"/>
              </a:lnSpc>
              <a:buClr>
                <a:srgbClr val="000000"/>
              </a:buClr>
            </a:pPr>
            <a:r>
              <a:rPr lang="fr-FR" sz="1467">
                <a:solidFill>
                  <a:srgbClr val="666666"/>
                </a:solidFill>
                <a:latin typeface="Calibri"/>
                <a:ea typeface="Calibri"/>
                <a:cs typeface="Calibri"/>
                <a:sym typeface="Calibri"/>
              </a:rPr>
              <a:t>Ses domaines d’expertises englobent les secteurs des </a:t>
            </a:r>
            <a:r>
              <a:rPr lang="fr-FR" sz="1467" err="1">
                <a:solidFill>
                  <a:srgbClr val="666666"/>
                </a:solidFill>
                <a:latin typeface="Calibri"/>
                <a:ea typeface="Calibri"/>
                <a:cs typeface="Calibri"/>
                <a:sym typeface="Calibri"/>
              </a:rPr>
              <a:t>TICs</a:t>
            </a:r>
            <a:r>
              <a:rPr lang="fr-FR" sz="1467">
                <a:solidFill>
                  <a:srgbClr val="666666"/>
                </a:solidFill>
                <a:latin typeface="Calibri"/>
                <a:ea typeface="Calibri"/>
                <a:cs typeface="Calibri"/>
                <a:sym typeface="Calibri"/>
              </a:rPr>
              <a:t>, le naval, l’industrie, la défense, l’énergie, l’automobile, l’automobile.</a:t>
            </a:r>
            <a:endParaRPr sz="1467">
              <a:solidFill>
                <a:srgbClr val="666666"/>
              </a:solidFill>
              <a:latin typeface="Calibri"/>
              <a:ea typeface="Calibri"/>
              <a:cs typeface="Calibri"/>
              <a:sym typeface="Calibri"/>
            </a:endParaRPr>
          </a:p>
          <a:p>
            <a:pPr marL="16933" marR="6773" algn="just">
              <a:lnSpc>
                <a:spcPct val="112500"/>
              </a:lnSpc>
            </a:pPr>
            <a:endParaRPr sz="1467">
              <a:solidFill>
                <a:srgbClr val="666666"/>
              </a:solidFill>
              <a:latin typeface="Calibri"/>
              <a:ea typeface="Calibri"/>
              <a:cs typeface="Calibri"/>
              <a:sym typeface="Calibri"/>
            </a:endParaRPr>
          </a:p>
        </p:txBody>
      </p:sp>
      <p:sp>
        <p:nvSpPr>
          <p:cNvPr id="470" name="Google Shape;470;g1157e26c319_0_0"/>
          <p:cNvSpPr/>
          <p:nvPr/>
        </p:nvSpPr>
        <p:spPr>
          <a:xfrm>
            <a:off x="4059015" y="855373"/>
            <a:ext cx="630767" cy="630767"/>
          </a:xfrm>
          <a:custGeom>
            <a:avLst/>
            <a:gdLst/>
            <a:ahLst/>
            <a:cxnLst/>
            <a:rect l="l" t="t" r="r" b="b"/>
            <a:pathLst>
              <a:path w="473075" h="473075" extrusionOk="0">
                <a:moveTo>
                  <a:pt x="236399" y="472799"/>
                </a:moveTo>
                <a:lnTo>
                  <a:pt x="188759" y="467996"/>
                </a:lnTo>
                <a:lnTo>
                  <a:pt x="144386" y="454221"/>
                </a:lnTo>
                <a:lnTo>
                  <a:pt x="104230" y="432425"/>
                </a:lnTo>
                <a:lnTo>
                  <a:pt x="69243" y="403559"/>
                </a:lnTo>
                <a:lnTo>
                  <a:pt x="40375" y="368572"/>
                </a:lnTo>
                <a:lnTo>
                  <a:pt x="18578" y="328416"/>
                </a:lnTo>
                <a:lnTo>
                  <a:pt x="4803" y="284042"/>
                </a:lnTo>
                <a:lnTo>
                  <a:pt x="0" y="236399"/>
                </a:lnTo>
                <a:lnTo>
                  <a:pt x="4803" y="188756"/>
                </a:lnTo>
                <a:lnTo>
                  <a:pt x="18578" y="144382"/>
                </a:lnTo>
                <a:lnTo>
                  <a:pt x="40375" y="104226"/>
                </a:lnTo>
                <a:lnTo>
                  <a:pt x="69243" y="69239"/>
                </a:lnTo>
                <a:lnTo>
                  <a:pt x="104230" y="40373"/>
                </a:lnTo>
                <a:lnTo>
                  <a:pt x="144386" y="18577"/>
                </a:lnTo>
                <a:lnTo>
                  <a:pt x="188759" y="4802"/>
                </a:lnTo>
                <a:lnTo>
                  <a:pt x="236399" y="0"/>
                </a:lnTo>
                <a:lnTo>
                  <a:pt x="282734" y="4584"/>
                </a:lnTo>
                <a:lnTo>
                  <a:pt x="326864" y="17995"/>
                </a:lnTo>
                <a:lnTo>
                  <a:pt x="367549" y="39718"/>
                </a:lnTo>
                <a:lnTo>
                  <a:pt x="403549" y="69239"/>
                </a:lnTo>
                <a:lnTo>
                  <a:pt x="433079" y="105245"/>
                </a:lnTo>
                <a:lnTo>
                  <a:pt x="454805" y="145933"/>
                </a:lnTo>
                <a:lnTo>
                  <a:pt x="468215" y="190064"/>
                </a:lnTo>
                <a:lnTo>
                  <a:pt x="472799" y="236399"/>
                </a:lnTo>
                <a:lnTo>
                  <a:pt x="467995" y="284042"/>
                </a:lnTo>
                <a:lnTo>
                  <a:pt x="454220" y="328416"/>
                </a:lnTo>
                <a:lnTo>
                  <a:pt x="432423" y="368572"/>
                </a:lnTo>
                <a:lnTo>
                  <a:pt x="403555" y="403559"/>
                </a:lnTo>
                <a:lnTo>
                  <a:pt x="368568" y="432425"/>
                </a:lnTo>
                <a:lnTo>
                  <a:pt x="328412" y="454221"/>
                </a:lnTo>
                <a:lnTo>
                  <a:pt x="284039" y="467996"/>
                </a:lnTo>
                <a:lnTo>
                  <a:pt x="236399" y="472799"/>
                </a:lnTo>
                <a:close/>
              </a:path>
            </a:pathLst>
          </a:custGeom>
          <a:solidFill>
            <a:srgbClr val="FFD866"/>
          </a:solidFill>
          <a:ln>
            <a:noFill/>
          </a:ln>
        </p:spPr>
        <p:txBody>
          <a:bodyPr spcFirstLastPara="1" wrap="square" lIns="0" tIns="0" rIns="0" bIns="0" anchor="t" anchorCtr="0">
            <a:noAutofit/>
          </a:bodyPr>
          <a:lstStyle/>
          <a:p>
            <a:endParaRPr sz="2400">
              <a:solidFill>
                <a:schemeClr val="dk1"/>
              </a:solidFill>
              <a:latin typeface="Calibri"/>
              <a:ea typeface="Calibri"/>
              <a:cs typeface="Calibri"/>
              <a:sym typeface="Calibri"/>
            </a:endParaRPr>
          </a:p>
        </p:txBody>
      </p:sp>
      <p:sp>
        <p:nvSpPr>
          <p:cNvPr id="471" name="Google Shape;471;g1157e26c319_0_0"/>
          <p:cNvSpPr/>
          <p:nvPr/>
        </p:nvSpPr>
        <p:spPr>
          <a:xfrm>
            <a:off x="4143397" y="4668390"/>
            <a:ext cx="630767" cy="630767"/>
          </a:xfrm>
          <a:custGeom>
            <a:avLst/>
            <a:gdLst/>
            <a:ahLst/>
            <a:cxnLst/>
            <a:rect l="l" t="t" r="r" b="b"/>
            <a:pathLst>
              <a:path w="473075" h="473075" extrusionOk="0">
                <a:moveTo>
                  <a:pt x="236399" y="472799"/>
                </a:moveTo>
                <a:lnTo>
                  <a:pt x="188759" y="467996"/>
                </a:lnTo>
                <a:lnTo>
                  <a:pt x="144386" y="454223"/>
                </a:lnTo>
                <a:lnTo>
                  <a:pt x="104230" y="432429"/>
                </a:lnTo>
                <a:lnTo>
                  <a:pt x="69243" y="403564"/>
                </a:lnTo>
                <a:lnTo>
                  <a:pt x="40375" y="368579"/>
                </a:lnTo>
                <a:lnTo>
                  <a:pt x="18578" y="328423"/>
                </a:lnTo>
                <a:lnTo>
                  <a:pt x="4803" y="284046"/>
                </a:lnTo>
                <a:lnTo>
                  <a:pt x="0" y="236399"/>
                </a:lnTo>
                <a:lnTo>
                  <a:pt x="4803" y="188759"/>
                </a:lnTo>
                <a:lnTo>
                  <a:pt x="18578" y="144386"/>
                </a:lnTo>
                <a:lnTo>
                  <a:pt x="40375" y="104230"/>
                </a:lnTo>
                <a:lnTo>
                  <a:pt x="69243" y="69243"/>
                </a:lnTo>
                <a:lnTo>
                  <a:pt x="104230" y="40375"/>
                </a:lnTo>
                <a:lnTo>
                  <a:pt x="144386" y="18578"/>
                </a:lnTo>
                <a:lnTo>
                  <a:pt x="188759" y="4803"/>
                </a:lnTo>
                <a:lnTo>
                  <a:pt x="236399" y="0"/>
                </a:lnTo>
                <a:lnTo>
                  <a:pt x="282738" y="4587"/>
                </a:lnTo>
                <a:lnTo>
                  <a:pt x="326877" y="18003"/>
                </a:lnTo>
                <a:lnTo>
                  <a:pt x="367570" y="39729"/>
                </a:lnTo>
                <a:lnTo>
                  <a:pt x="403574" y="69249"/>
                </a:lnTo>
                <a:lnTo>
                  <a:pt x="433090" y="105252"/>
                </a:lnTo>
                <a:lnTo>
                  <a:pt x="454808" y="145943"/>
                </a:lnTo>
                <a:lnTo>
                  <a:pt x="468215" y="190074"/>
                </a:lnTo>
                <a:lnTo>
                  <a:pt x="472799" y="236399"/>
                </a:lnTo>
                <a:lnTo>
                  <a:pt x="467996" y="284046"/>
                </a:lnTo>
                <a:lnTo>
                  <a:pt x="454223" y="328423"/>
                </a:lnTo>
                <a:lnTo>
                  <a:pt x="432429" y="368579"/>
                </a:lnTo>
                <a:lnTo>
                  <a:pt x="403564" y="403564"/>
                </a:lnTo>
                <a:lnTo>
                  <a:pt x="368579" y="432429"/>
                </a:lnTo>
                <a:lnTo>
                  <a:pt x="328423" y="454223"/>
                </a:lnTo>
                <a:lnTo>
                  <a:pt x="284046" y="467996"/>
                </a:lnTo>
                <a:lnTo>
                  <a:pt x="236399" y="472799"/>
                </a:lnTo>
                <a:close/>
              </a:path>
            </a:pathLst>
          </a:custGeom>
          <a:solidFill>
            <a:srgbClr val="FFA300"/>
          </a:solidFill>
          <a:ln>
            <a:noFill/>
          </a:ln>
        </p:spPr>
        <p:txBody>
          <a:bodyPr spcFirstLastPara="1" wrap="square" lIns="0" tIns="0" rIns="0" bIns="0" anchor="t" anchorCtr="0">
            <a:noAutofit/>
          </a:bodyPr>
          <a:lstStyle/>
          <a:p>
            <a:endParaRPr sz="2400">
              <a:solidFill>
                <a:schemeClr val="dk1"/>
              </a:solidFill>
              <a:latin typeface="Calibri"/>
              <a:ea typeface="Calibri"/>
              <a:cs typeface="Calibri"/>
              <a:sym typeface="Calibri"/>
            </a:endParaRPr>
          </a:p>
        </p:txBody>
      </p:sp>
      <p:sp>
        <p:nvSpPr>
          <p:cNvPr id="472" name="Google Shape;472;g1157e26c319_0_0"/>
          <p:cNvSpPr/>
          <p:nvPr/>
        </p:nvSpPr>
        <p:spPr>
          <a:xfrm>
            <a:off x="3980565" y="1501677"/>
            <a:ext cx="253600" cy="1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a:solidFill>
                <a:schemeClr val="dk1"/>
              </a:solidFill>
              <a:latin typeface="Calibri"/>
              <a:ea typeface="Calibri"/>
              <a:cs typeface="Calibri"/>
              <a:sym typeface="Calibri"/>
            </a:endParaRPr>
          </a:p>
        </p:txBody>
      </p:sp>
      <p:sp>
        <p:nvSpPr>
          <p:cNvPr id="473" name="Google Shape;473;g1157e26c319_0_0"/>
          <p:cNvSpPr/>
          <p:nvPr/>
        </p:nvSpPr>
        <p:spPr>
          <a:xfrm>
            <a:off x="3869283" y="1169979"/>
            <a:ext cx="476672" cy="330200"/>
          </a:xfrm>
          <a:custGeom>
            <a:avLst/>
            <a:gdLst/>
            <a:ahLst/>
            <a:cxnLst/>
            <a:rect l="l" t="t" r="r" b="b"/>
            <a:pathLst>
              <a:path w="357504" h="247650" extrusionOk="0">
                <a:moveTo>
                  <a:pt x="334674" y="22524"/>
                </a:moveTo>
                <a:lnTo>
                  <a:pt x="289649" y="22524"/>
                </a:lnTo>
                <a:lnTo>
                  <a:pt x="290174" y="10234"/>
                </a:lnTo>
                <a:lnTo>
                  <a:pt x="289649" y="8194"/>
                </a:lnTo>
                <a:lnTo>
                  <a:pt x="289149" y="6157"/>
                </a:lnTo>
                <a:lnTo>
                  <a:pt x="287599" y="4622"/>
                </a:lnTo>
                <a:lnTo>
                  <a:pt x="286574" y="3067"/>
                </a:lnTo>
                <a:lnTo>
                  <a:pt x="285049" y="2059"/>
                </a:lnTo>
                <a:lnTo>
                  <a:pt x="282999" y="1029"/>
                </a:lnTo>
                <a:lnTo>
                  <a:pt x="280949" y="524"/>
                </a:lnTo>
                <a:lnTo>
                  <a:pt x="278899" y="0"/>
                </a:lnTo>
                <a:lnTo>
                  <a:pt x="178599" y="0"/>
                </a:lnTo>
                <a:lnTo>
                  <a:pt x="78299" y="0"/>
                </a:lnTo>
                <a:lnTo>
                  <a:pt x="76249" y="524"/>
                </a:lnTo>
                <a:lnTo>
                  <a:pt x="74199" y="1029"/>
                </a:lnTo>
                <a:lnTo>
                  <a:pt x="72149" y="2059"/>
                </a:lnTo>
                <a:lnTo>
                  <a:pt x="70599" y="3067"/>
                </a:lnTo>
                <a:lnTo>
                  <a:pt x="69599" y="4622"/>
                </a:lnTo>
                <a:lnTo>
                  <a:pt x="68074" y="6157"/>
                </a:lnTo>
                <a:lnTo>
                  <a:pt x="67549" y="8194"/>
                </a:lnTo>
                <a:lnTo>
                  <a:pt x="67049" y="10234"/>
                </a:lnTo>
                <a:lnTo>
                  <a:pt x="67549" y="22524"/>
                </a:lnTo>
                <a:lnTo>
                  <a:pt x="22524" y="22524"/>
                </a:lnTo>
                <a:lnTo>
                  <a:pt x="0" y="45052"/>
                </a:lnTo>
                <a:lnTo>
                  <a:pt x="524" y="54759"/>
                </a:lnTo>
                <a:lnTo>
                  <a:pt x="1024" y="64487"/>
                </a:lnTo>
                <a:lnTo>
                  <a:pt x="2049" y="73692"/>
                </a:lnTo>
                <a:lnTo>
                  <a:pt x="13299" y="115149"/>
                </a:lnTo>
                <a:lnTo>
                  <a:pt x="27124" y="141772"/>
                </a:lnTo>
                <a:lnTo>
                  <a:pt x="30699" y="147907"/>
                </a:lnTo>
                <a:lnTo>
                  <a:pt x="61399" y="180664"/>
                </a:lnTo>
                <a:lnTo>
                  <a:pt x="94674" y="199597"/>
                </a:lnTo>
                <a:lnTo>
                  <a:pt x="106949" y="202664"/>
                </a:lnTo>
                <a:lnTo>
                  <a:pt x="132524" y="232334"/>
                </a:lnTo>
                <a:lnTo>
                  <a:pt x="141749" y="237967"/>
                </a:lnTo>
                <a:lnTo>
                  <a:pt x="146349" y="240529"/>
                </a:lnTo>
                <a:lnTo>
                  <a:pt x="172974" y="247192"/>
                </a:lnTo>
                <a:lnTo>
                  <a:pt x="178599" y="247192"/>
                </a:lnTo>
                <a:lnTo>
                  <a:pt x="184224" y="247192"/>
                </a:lnTo>
                <a:lnTo>
                  <a:pt x="189849" y="246667"/>
                </a:lnTo>
                <a:lnTo>
                  <a:pt x="195499" y="245657"/>
                </a:lnTo>
                <a:lnTo>
                  <a:pt x="200599" y="244124"/>
                </a:lnTo>
                <a:lnTo>
                  <a:pt x="205724" y="242589"/>
                </a:lnTo>
                <a:lnTo>
                  <a:pt x="210849" y="240529"/>
                </a:lnTo>
                <a:lnTo>
                  <a:pt x="215449" y="237967"/>
                </a:lnTo>
                <a:lnTo>
                  <a:pt x="220049" y="235424"/>
                </a:lnTo>
                <a:lnTo>
                  <a:pt x="224649" y="232334"/>
                </a:lnTo>
                <a:lnTo>
                  <a:pt x="228749" y="228762"/>
                </a:lnTo>
                <a:lnTo>
                  <a:pt x="232849" y="225192"/>
                </a:lnTo>
                <a:lnTo>
                  <a:pt x="236424" y="221597"/>
                </a:lnTo>
                <a:lnTo>
                  <a:pt x="243574" y="212394"/>
                </a:lnTo>
                <a:lnTo>
                  <a:pt x="250249" y="202664"/>
                </a:lnTo>
                <a:lnTo>
                  <a:pt x="287074" y="187832"/>
                </a:lnTo>
                <a:lnTo>
                  <a:pt x="322399" y="154567"/>
                </a:lnTo>
                <a:lnTo>
                  <a:pt x="330074" y="142779"/>
                </a:lnTo>
                <a:lnTo>
                  <a:pt x="334174" y="136644"/>
                </a:lnTo>
                <a:lnTo>
                  <a:pt x="337774" y="129984"/>
                </a:lnTo>
                <a:lnTo>
                  <a:pt x="340824" y="123344"/>
                </a:lnTo>
                <a:lnTo>
                  <a:pt x="343899" y="115674"/>
                </a:lnTo>
                <a:lnTo>
                  <a:pt x="346974" y="108509"/>
                </a:lnTo>
                <a:lnTo>
                  <a:pt x="356174" y="64992"/>
                </a:lnTo>
                <a:lnTo>
                  <a:pt x="356699" y="54759"/>
                </a:lnTo>
                <a:lnTo>
                  <a:pt x="357199" y="45052"/>
                </a:lnTo>
                <a:lnTo>
                  <a:pt x="356699" y="40427"/>
                </a:lnTo>
                <a:lnTo>
                  <a:pt x="355149" y="36352"/>
                </a:lnTo>
                <a:lnTo>
                  <a:pt x="334674" y="22524"/>
                </a:lnTo>
                <a:close/>
              </a:path>
            </a:pathLst>
          </a:custGeom>
          <a:noFill/>
          <a:ln w="12150" cap="flat" cmpd="sng">
            <a:solidFill>
              <a:srgbClr val="424242"/>
            </a:solidFill>
            <a:prstDash val="solid"/>
            <a:round/>
            <a:headEnd type="none" w="sm" len="sm"/>
            <a:tailEnd type="none" w="sm" len="sm"/>
          </a:ln>
        </p:spPr>
        <p:txBody>
          <a:bodyPr spcFirstLastPara="1" wrap="square" lIns="0" tIns="0" rIns="0" bIns="0" anchor="t" anchorCtr="0">
            <a:noAutofit/>
          </a:bodyPr>
          <a:lstStyle/>
          <a:p>
            <a:endParaRPr sz="2400">
              <a:solidFill>
                <a:schemeClr val="dk1"/>
              </a:solidFill>
              <a:latin typeface="Calibri"/>
              <a:ea typeface="Calibri"/>
              <a:cs typeface="Calibri"/>
              <a:sym typeface="Calibri"/>
            </a:endParaRPr>
          </a:p>
        </p:txBody>
      </p:sp>
      <p:sp>
        <p:nvSpPr>
          <p:cNvPr id="474" name="Google Shape;474;g1157e26c319_0_0"/>
          <p:cNvSpPr/>
          <p:nvPr/>
        </p:nvSpPr>
        <p:spPr>
          <a:xfrm>
            <a:off x="3891199" y="1221932"/>
            <a:ext cx="112400" cy="192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2400">
              <a:solidFill>
                <a:schemeClr val="dk1"/>
              </a:solidFill>
              <a:latin typeface="Calibri"/>
              <a:ea typeface="Calibri"/>
              <a:cs typeface="Calibri"/>
              <a:sym typeface="Calibri"/>
            </a:endParaRPr>
          </a:p>
        </p:txBody>
      </p:sp>
      <p:sp>
        <p:nvSpPr>
          <p:cNvPr id="475" name="Google Shape;475;g1157e26c319_0_0"/>
          <p:cNvSpPr/>
          <p:nvPr/>
        </p:nvSpPr>
        <p:spPr>
          <a:xfrm>
            <a:off x="4038565" y="1244428"/>
            <a:ext cx="137600" cy="1316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endParaRPr sz="2400">
              <a:solidFill>
                <a:schemeClr val="dk1"/>
              </a:solidFill>
              <a:latin typeface="Calibri"/>
              <a:ea typeface="Calibri"/>
              <a:cs typeface="Calibri"/>
              <a:sym typeface="Calibri"/>
            </a:endParaRPr>
          </a:p>
        </p:txBody>
      </p:sp>
      <p:sp>
        <p:nvSpPr>
          <p:cNvPr id="476" name="Google Shape;476;g1157e26c319_0_0"/>
          <p:cNvSpPr/>
          <p:nvPr/>
        </p:nvSpPr>
        <p:spPr>
          <a:xfrm>
            <a:off x="4211199" y="1221932"/>
            <a:ext cx="112400" cy="1928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endParaRPr sz="2400">
              <a:solidFill>
                <a:schemeClr val="dk1"/>
              </a:solidFill>
              <a:latin typeface="Calibri"/>
              <a:ea typeface="Calibri"/>
              <a:cs typeface="Calibri"/>
              <a:sym typeface="Calibri"/>
            </a:endParaRPr>
          </a:p>
        </p:txBody>
      </p:sp>
      <p:sp>
        <p:nvSpPr>
          <p:cNvPr id="477" name="Google Shape;477;g1157e26c319_0_0"/>
          <p:cNvSpPr/>
          <p:nvPr/>
        </p:nvSpPr>
        <p:spPr>
          <a:xfrm>
            <a:off x="3905880" y="4953939"/>
            <a:ext cx="619600" cy="5948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endParaRPr sz="2400">
              <a:solidFill>
                <a:schemeClr val="dk1"/>
              </a:solidFill>
              <a:latin typeface="Calibri"/>
              <a:ea typeface="Calibri"/>
              <a:cs typeface="Calibri"/>
              <a:sym typeface="Calibri"/>
            </a:endParaRPr>
          </a:p>
        </p:txBody>
      </p:sp>
      <p:sp>
        <p:nvSpPr>
          <p:cNvPr id="478" name="Google Shape;478;g1157e26c319_0_0"/>
          <p:cNvSpPr txBox="1"/>
          <p:nvPr/>
        </p:nvSpPr>
        <p:spPr>
          <a:xfrm>
            <a:off x="5095677" y="807348"/>
            <a:ext cx="4343600" cy="1407864"/>
          </a:xfrm>
          <a:prstGeom prst="rect">
            <a:avLst/>
          </a:prstGeom>
          <a:noFill/>
          <a:ln>
            <a:noFill/>
          </a:ln>
        </p:spPr>
        <p:txBody>
          <a:bodyPr spcFirstLastPara="1" wrap="square" lIns="0" tIns="16933" rIns="0" bIns="0" anchor="t" anchorCtr="0">
            <a:spAutoFit/>
          </a:bodyPr>
          <a:lstStyle/>
          <a:p>
            <a:pPr marR="6773">
              <a:lnSpc>
                <a:spcPct val="112500"/>
              </a:lnSpc>
            </a:pPr>
            <a:r>
              <a:rPr lang="fr-FR" sz="1333" i="1">
                <a:solidFill>
                  <a:srgbClr val="666666"/>
                </a:solidFill>
                <a:latin typeface="Calibri"/>
                <a:ea typeface="Calibri"/>
                <a:cs typeface="Calibri"/>
                <a:sym typeface="Calibri"/>
              </a:rPr>
              <a:t>Mamadou BALDE est titulaire d’un doctorat en </a:t>
            </a:r>
            <a:r>
              <a:rPr lang="fr-FR" sz="1333" b="1" i="1">
                <a:solidFill>
                  <a:srgbClr val="666666"/>
                </a:solidFill>
                <a:latin typeface="Calibri"/>
                <a:ea typeface="Calibri"/>
                <a:cs typeface="Calibri"/>
                <a:sym typeface="Calibri"/>
              </a:rPr>
              <a:t>Télécommunications</a:t>
            </a:r>
            <a:r>
              <a:rPr lang="fr-FR" sz="1333" i="1">
                <a:solidFill>
                  <a:srgbClr val="666666"/>
                </a:solidFill>
                <a:latin typeface="Calibri"/>
                <a:ea typeface="Calibri"/>
                <a:cs typeface="Calibri"/>
                <a:sym typeface="Calibri"/>
              </a:rPr>
              <a:t> à l’Université de Rennes 1, avec une spécialité en radiocommunications. Mamadou est consultant en Business Innovation où il est en charge de l’ingénierie de projets collaboratifs Européens et Nationaux ainsi que le pilotage et management de projets R&amp;D&amp;I.</a:t>
            </a:r>
            <a:endParaRPr sz="1333">
              <a:solidFill>
                <a:schemeClr val="dk1"/>
              </a:solidFill>
              <a:latin typeface="Arial"/>
              <a:ea typeface="Arial"/>
              <a:cs typeface="Arial"/>
              <a:sym typeface="Arial"/>
            </a:endParaRPr>
          </a:p>
        </p:txBody>
      </p:sp>
      <p:sp>
        <p:nvSpPr>
          <p:cNvPr id="479" name="Google Shape;479;g1157e26c319_0_0"/>
          <p:cNvSpPr txBox="1">
            <a:spLocks noGrp="1"/>
          </p:cNvSpPr>
          <p:nvPr>
            <p:ph type="sldNum" idx="12"/>
          </p:nvPr>
        </p:nvSpPr>
        <p:spPr>
          <a:xfrm>
            <a:off x="11734327" y="6515657"/>
            <a:ext cx="438604" cy="20512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34617" marR="0" lvl="0" indent="0" algn="l" rtl="0">
              <a:lnSpc>
                <a:spcPct val="100000"/>
              </a:lnSpc>
              <a:spcBef>
                <a:spcPts val="0"/>
              </a:spcBef>
              <a:spcAft>
                <a:spcPts val="0"/>
              </a:spcAft>
              <a:buClr>
                <a:srgbClr val="000000"/>
              </a:buClr>
              <a:buFont typeface="Arial"/>
              <a:buNone/>
              <a:defRPr sz="1333" b="0" i="0" u="none" strike="noStrike" cap="none">
                <a:solidFill>
                  <a:srgbClr val="7F7F7F"/>
                </a:solidFill>
                <a:latin typeface="Arial Black"/>
                <a:ea typeface="Arial Black"/>
                <a:cs typeface="Arial Black"/>
                <a:sym typeface="Arial Black"/>
              </a:defRPr>
            </a:lvl1pPr>
            <a:lvl2pPr marL="134617" marR="0" lvl="1" indent="0" algn="l" rtl="0">
              <a:lnSpc>
                <a:spcPct val="100000"/>
              </a:lnSpc>
              <a:spcBef>
                <a:spcPts val="0"/>
              </a:spcBef>
              <a:spcAft>
                <a:spcPts val="0"/>
              </a:spcAft>
              <a:buClr>
                <a:srgbClr val="000000"/>
              </a:buClr>
              <a:buFont typeface="Arial"/>
              <a:buNone/>
              <a:defRPr sz="1333" b="0" i="0" u="none" strike="noStrike" cap="none">
                <a:solidFill>
                  <a:srgbClr val="7F7F7F"/>
                </a:solidFill>
                <a:latin typeface="Arial Black"/>
                <a:ea typeface="Arial Black"/>
                <a:cs typeface="Arial Black"/>
                <a:sym typeface="Arial Black"/>
              </a:defRPr>
            </a:lvl2pPr>
            <a:lvl3pPr marL="134617" marR="0" lvl="2" indent="0" algn="l" rtl="0">
              <a:lnSpc>
                <a:spcPct val="100000"/>
              </a:lnSpc>
              <a:spcBef>
                <a:spcPts val="0"/>
              </a:spcBef>
              <a:spcAft>
                <a:spcPts val="0"/>
              </a:spcAft>
              <a:buClr>
                <a:srgbClr val="000000"/>
              </a:buClr>
              <a:buFont typeface="Arial"/>
              <a:buNone/>
              <a:defRPr sz="1333" b="0" i="0" u="none" strike="noStrike" cap="none">
                <a:solidFill>
                  <a:srgbClr val="7F7F7F"/>
                </a:solidFill>
                <a:latin typeface="Arial Black"/>
                <a:ea typeface="Arial Black"/>
                <a:cs typeface="Arial Black"/>
                <a:sym typeface="Arial Black"/>
              </a:defRPr>
            </a:lvl3pPr>
            <a:lvl4pPr marL="134617" marR="0" lvl="3" indent="0" algn="l" rtl="0">
              <a:lnSpc>
                <a:spcPct val="100000"/>
              </a:lnSpc>
              <a:spcBef>
                <a:spcPts val="0"/>
              </a:spcBef>
              <a:spcAft>
                <a:spcPts val="0"/>
              </a:spcAft>
              <a:buClr>
                <a:srgbClr val="000000"/>
              </a:buClr>
              <a:buFont typeface="Arial"/>
              <a:buNone/>
              <a:defRPr sz="1333" b="0" i="0" u="none" strike="noStrike" cap="none">
                <a:solidFill>
                  <a:srgbClr val="7F7F7F"/>
                </a:solidFill>
                <a:latin typeface="Arial Black"/>
                <a:ea typeface="Arial Black"/>
                <a:cs typeface="Arial Black"/>
                <a:sym typeface="Arial Black"/>
              </a:defRPr>
            </a:lvl4pPr>
            <a:lvl5pPr marL="134617" marR="0" lvl="4" indent="0" algn="l" rtl="0">
              <a:lnSpc>
                <a:spcPct val="100000"/>
              </a:lnSpc>
              <a:spcBef>
                <a:spcPts val="0"/>
              </a:spcBef>
              <a:spcAft>
                <a:spcPts val="0"/>
              </a:spcAft>
              <a:buClr>
                <a:srgbClr val="000000"/>
              </a:buClr>
              <a:buFont typeface="Arial"/>
              <a:buNone/>
              <a:defRPr sz="1333" b="0" i="0" u="none" strike="noStrike" cap="none">
                <a:solidFill>
                  <a:srgbClr val="7F7F7F"/>
                </a:solidFill>
                <a:latin typeface="Arial Black"/>
                <a:ea typeface="Arial Black"/>
                <a:cs typeface="Arial Black"/>
                <a:sym typeface="Arial Black"/>
              </a:defRPr>
            </a:lvl5pPr>
            <a:lvl6pPr marL="134617" marR="0" lvl="5" indent="0" algn="l" rtl="0">
              <a:lnSpc>
                <a:spcPct val="100000"/>
              </a:lnSpc>
              <a:spcBef>
                <a:spcPts val="0"/>
              </a:spcBef>
              <a:spcAft>
                <a:spcPts val="0"/>
              </a:spcAft>
              <a:buClr>
                <a:srgbClr val="000000"/>
              </a:buClr>
              <a:buFont typeface="Arial"/>
              <a:buNone/>
              <a:defRPr sz="1333" b="0" i="0" u="none" strike="noStrike" cap="none">
                <a:solidFill>
                  <a:srgbClr val="7F7F7F"/>
                </a:solidFill>
                <a:latin typeface="Arial Black"/>
                <a:ea typeface="Arial Black"/>
                <a:cs typeface="Arial Black"/>
                <a:sym typeface="Arial Black"/>
              </a:defRPr>
            </a:lvl6pPr>
            <a:lvl7pPr marL="134617" marR="0" lvl="6" indent="0" algn="l" rtl="0">
              <a:lnSpc>
                <a:spcPct val="100000"/>
              </a:lnSpc>
              <a:spcBef>
                <a:spcPts val="0"/>
              </a:spcBef>
              <a:spcAft>
                <a:spcPts val="0"/>
              </a:spcAft>
              <a:buClr>
                <a:srgbClr val="000000"/>
              </a:buClr>
              <a:buFont typeface="Arial"/>
              <a:buNone/>
              <a:defRPr sz="1333" b="0" i="0" u="none" strike="noStrike" cap="none">
                <a:solidFill>
                  <a:srgbClr val="7F7F7F"/>
                </a:solidFill>
                <a:latin typeface="Arial Black"/>
                <a:ea typeface="Arial Black"/>
                <a:cs typeface="Arial Black"/>
                <a:sym typeface="Arial Black"/>
              </a:defRPr>
            </a:lvl7pPr>
            <a:lvl8pPr marL="134617" marR="0" lvl="7" indent="0" algn="l" rtl="0">
              <a:lnSpc>
                <a:spcPct val="100000"/>
              </a:lnSpc>
              <a:spcBef>
                <a:spcPts val="0"/>
              </a:spcBef>
              <a:spcAft>
                <a:spcPts val="0"/>
              </a:spcAft>
              <a:buClr>
                <a:srgbClr val="000000"/>
              </a:buClr>
              <a:buFont typeface="Arial"/>
              <a:buNone/>
              <a:defRPr sz="1333" b="0" i="0" u="none" strike="noStrike" cap="none">
                <a:solidFill>
                  <a:srgbClr val="7F7F7F"/>
                </a:solidFill>
                <a:latin typeface="Arial Black"/>
                <a:ea typeface="Arial Black"/>
                <a:cs typeface="Arial Black"/>
                <a:sym typeface="Arial Black"/>
              </a:defRPr>
            </a:lvl8pPr>
            <a:lvl9pPr marL="134617" marR="0" lvl="8" indent="0" algn="l" rtl="0">
              <a:lnSpc>
                <a:spcPct val="100000"/>
              </a:lnSpc>
              <a:spcBef>
                <a:spcPts val="0"/>
              </a:spcBef>
              <a:spcAft>
                <a:spcPts val="0"/>
              </a:spcAft>
              <a:buClr>
                <a:srgbClr val="000000"/>
              </a:buClr>
              <a:buFont typeface="Arial"/>
              <a:buNone/>
              <a:defRPr sz="1333" b="0" i="0" u="none" strike="noStrike" cap="none">
                <a:solidFill>
                  <a:srgbClr val="7F7F7F"/>
                </a:solidFill>
                <a:latin typeface="Arial Black"/>
                <a:ea typeface="Arial Black"/>
                <a:cs typeface="Arial Black"/>
                <a:sym typeface="Arial Black"/>
              </a:defRPr>
            </a:lvl9pPr>
          </a:lstStyle>
          <a:p>
            <a:fld id="{00000000-1234-1234-1234-123412341234}" type="slidenum">
              <a:rPr lang="fr-FR" smtClean="0"/>
              <a:pPr/>
              <a:t>5</a:t>
            </a:fld>
            <a:endParaRPr/>
          </a:p>
        </p:txBody>
      </p:sp>
      <p:pic>
        <p:nvPicPr>
          <p:cNvPr id="480" name="Google Shape;480;g1157e26c319_0_0"/>
          <p:cNvPicPr preferRelativeResize="0"/>
          <p:nvPr/>
        </p:nvPicPr>
        <p:blipFill>
          <a:blip r:embed="rId8">
            <a:clrChange>
              <a:clrFrom>
                <a:srgbClr val="1D2226"/>
              </a:clrFrom>
              <a:clrTo>
                <a:srgbClr val="1D2226">
                  <a:alpha val="0"/>
                </a:srgbClr>
              </a:clrTo>
            </a:clrChange>
          </a:blip>
          <a:stretch>
            <a:fillRect/>
          </a:stretch>
        </p:blipFill>
        <p:spPr>
          <a:xfrm>
            <a:off x="9966915" y="878465"/>
            <a:ext cx="1767412" cy="1714355"/>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1" name="Google Shape;481;g1157e26c319_0_0"/>
          <p:cNvPicPr preferRelativeResize="0"/>
          <p:nvPr/>
        </p:nvPicPr>
        <p:blipFill>
          <a:blip r:embed="rId9">
            <a:alphaModFix/>
          </a:blip>
          <a:stretch>
            <a:fillRect/>
          </a:stretch>
        </p:blipFill>
        <p:spPr>
          <a:xfrm>
            <a:off x="1810354" y="1860333"/>
            <a:ext cx="1360513" cy="1376800"/>
          </a:xfrm>
          <a:prstGeom prst="rect">
            <a:avLst/>
          </a:prstGeom>
          <a:noFill/>
          <a:ln>
            <a:noFill/>
          </a:ln>
        </p:spPr>
      </p:pic>
      <p:pic>
        <p:nvPicPr>
          <p:cNvPr id="2" name="Image 1" descr="Une image contenant Police, texte, conception, typographie&#10;&#10;Description générée automatiquement">
            <a:extLst>
              <a:ext uri="{FF2B5EF4-FFF2-40B4-BE49-F238E27FC236}">
                <a16:creationId xmlns:a16="http://schemas.microsoft.com/office/drawing/2014/main" id="{39C43BE5-41FA-0917-FEC9-146D47EBF8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9564" y="664018"/>
            <a:ext cx="2412878" cy="4109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1B1C8-AB1D-43CB-3CC2-9721B22A68A4}"/>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7ACFBFE-A27E-FA05-D792-EDDA38622C05}"/>
              </a:ext>
            </a:extLst>
          </p:cNvPr>
          <p:cNvSpPr>
            <a:spLocks noGrp="1"/>
          </p:cNvSpPr>
          <p:nvPr>
            <p:ph type="title"/>
          </p:nvPr>
        </p:nvSpPr>
        <p:spPr/>
        <p:txBody>
          <a:bodyPr/>
          <a:lstStyle/>
          <a:p>
            <a:r>
              <a:rPr lang="fr-FR" dirty="0"/>
              <a:t>Introduction à la formation</a:t>
            </a:r>
          </a:p>
        </p:txBody>
      </p:sp>
      <p:sp>
        <p:nvSpPr>
          <p:cNvPr id="5" name="Espace réservé du texte 4">
            <a:extLst>
              <a:ext uri="{FF2B5EF4-FFF2-40B4-BE49-F238E27FC236}">
                <a16:creationId xmlns:a16="http://schemas.microsoft.com/office/drawing/2014/main" id="{B2819C52-847E-B63D-B327-91CED98709FD}"/>
              </a:ext>
            </a:extLst>
          </p:cNvPr>
          <p:cNvSpPr>
            <a:spLocks noGrp="1"/>
          </p:cNvSpPr>
          <p:nvPr>
            <p:ph type="body" idx="1"/>
          </p:nvPr>
        </p:nvSpPr>
        <p:spPr/>
        <p:txBody>
          <a:bodyPr/>
          <a:lstStyle/>
          <a:p>
            <a:r>
              <a:rPr lang="fr-FR" dirty="0"/>
              <a:t>Contexte, objectifs, approche, prérequis</a:t>
            </a:r>
          </a:p>
          <a:p>
            <a:endParaRPr lang="fr-FR" dirty="0"/>
          </a:p>
        </p:txBody>
      </p:sp>
    </p:spTree>
    <p:extLst>
      <p:ext uri="{BB962C8B-B14F-4D97-AF65-F5344CB8AC3E}">
        <p14:creationId xmlns:p14="http://schemas.microsoft.com/office/powerpoint/2010/main" val="358053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BAED2-3F0E-F80E-05D5-12363112ECEA}"/>
              </a:ext>
            </a:extLst>
          </p:cNvPr>
          <p:cNvSpPr>
            <a:spLocks noGrp="1"/>
          </p:cNvSpPr>
          <p:nvPr>
            <p:ph type="title"/>
          </p:nvPr>
        </p:nvSpPr>
        <p:spPr/>
        <p:txBody>
          <a:bodyPr/>
          <a:lstStyle/>
          <a:p>
            <a:r>
              <a:rPr lang="fr-FR"/>
              <a:t>Contexte</a:t>
            </a:r>
          </a:p>
        </p:txBody>
      </p:sp>
      <p:sp>
        <p:nvSpPr>
          <p:cNvPr id="3" name="Espace réservé du contenu 2">
            <a:extLst>
              <a:ext uri="{FF2B5EF4-FFF2-40B4-BE49-F238E27FC236}">
                <a16:creationId xmlns:a16="http://schemas.microsoft.com/office/drawing/2014/main" id="{7CABB3AB-8392-B098-A99A-62B3DEC26660}"/>
              </a:ext>
            </a:extLst>
          </p:cNvPr>
          <p:cNvSpPr>
            <a:spLocks noGrp="1"/>
          </p:cNvSpPr>
          <p:nvPr>
            <p:ph idx="1"/>
          </p:nvPr>
        </p:nvSpPr>
        <p:spPr/>
        <p:txBody>
          <a:bodyPr>
            <a:normAutofit lnSpcReduction="10000"/>
          </a:bodyPr>
          <a:lstStyle/>
          <a:p>
            <a:pPr marL="0" indent="0">
              <a:lnSpc>
                <a:spcPct val="150000"/>
              </a:lnSpc>
              <a:buNone/>
            </a:pPr>
            <a:r>
              <a:rPr lang="fr-FR" b="0" i="0" dirty="0">
                <a:solidFill>
                  <a:srgbClr val="000000"/>
                </a:solidFill>
                <a:effectLst/>
                <a:latin typeface="Verdana" panose="020B0604030504040204" pitchFamily="34" charset="0"/>
              </a:rPr>
              <a:t>Dans le cadre du </a:t>
            </a:r>
            <a:r>
              <a:rPr lang="fr-FR" b="0" i="0" dirty="0">
                <a:solidFill>
                  <a:schemeClr val="accent5"/>
                </a:solidFill>
                <a:effectLst/>
                <a:latin typeface="Verdana" panose="020B0604030504040204" pitchFamily="34" charset="0"/>
              </a:rPr>
              <a:t>programme Économie Bleue</a:t>
            </a:r>
            <a:r>
              <a:rPr lang="fr-FR" b="0" i="0" dirty="0">
                <a:solidFill>
                  <a:srgbClr val="000000"/>
                </a:solidFill>
                <a:effectLst/>
                <a:latin typeface="Verdana" panose="020B0604030504040204" pitchFamily="34" charset="0"/>
              </a:rPr>
              <a:t>, </a:t>
            </a:r>
            <a:r>
              <a:rPr lang="fr-FR" b="0" i="0" dirty="0">
                <a:solidFill>
                  <a:schemeClr val="accent5"/>
                </a:solidFill>
                <a:effectLst/>
                <a:latin typeface="Verdana" panose="020B0604030504040204" pitchFamily="34" charset="0"/>
              </a:rPr>
              <a:t>Pêche et Aquaculture </a:t>
            </a:r>
            <a:r>
              <a:rPr lang="fr-FR" b="0" i="0" dirty="0">
                <a:solidFill>
                  <a:srgbClr val="000000"/>
                </a:solidFill>
                <a:effectLst/>
                <a:latin typeface="Verdana" panose="020B0604030504040204" pitchFamily="34" charset="0"/>
              </a:rPr>
              <a:t>et des actions initiées suite à l'Appel à Manifestation d'Intérêt (AMI), notamment</a:t>
            </a:r>
            <a:r>
              <a:rPr lang="fr-FR" b="1" i="0" dirty="0">
                <a:solidFill>
                  <a:srgbClr val="000000"/>
                </a:solidFill>
                <a:effectLst/>
                <a:latin typeface="Verdana" panose="020B0604030504040204" pitchFamily="34" charset="0"/>
              </a:rPr>
              <a:t> </a:t>
            </a:r>
            <a:r>
              <a:rPr lang="fr-FR" b="1" i="0" dirty="0">
                <a:solidFill>
                  <a:schemeClr val="accent2">
                    <a:lumMod val="60000"/>
                    <a:lumOff val="40000"/>
                  </a:schemeClr>
                </a:solidFill>
                <a:effectLst/>
                <a:latin typeface="Verdana" panose="020B0604030504040204" pitchFamily="34" charset="0"/>
              </a:rPr>
              <a:t>la formation en ingénierie de projets, développement et soumission de projets de recherche</a:t>
            </a:r>
            <a:r>
              <a:rPr lang="fr-FR" b="0" i="0" dirty="0">
                <a:solidFill>
                  <a:srgbClr val="000000"/>
                </a:solidFill>
                <a:effectLst/>
                <a:latin typeface="Verdana" panose="020B0604030504040204" pitchFamily="34" charset="0"/>
              </a:rPr>
              <a:t>  financée par l'UE, nous avons le plaisir de vous inviter à un </a:t>
            </a:r>
            <a:r>
              <a:rPr lang="fr-FR" b="1" i="0" dirty="0">
                <a:solidFill>
                  <a:srgbClr val="000000"/>
                </a:solidFill>
                <a:effectLst/>
                <a:latin typeface="Verdana" panose="020B0604030504040204" pitchFamily="34" charset="0"/>
              </a:rPr>
              <a:t>webinaire introductif</a:t>
            </a:r>
            <a:r>
              <a:rPr lang="fr-FR" b="0" i="0" dirty="0">
                <a:solidFill>
                  <a:srgbClr val="000000"/>
                </a:solidFill>
                <a:effectLst/>
                <a:latin typeface="Verdana" panose="020B0604030504040204" pitchFamily="34" charset="0"/>
              </a:rPr>
              <a:t> pour présenter le programme de cette formation ainsi que ses modalités.</a:t>
            </a:r>
            <a:endParaRPr lang="fr-FR" dirty="0">
              <a:solidFill>
                <a:schemeClr val="accent1">
                  <a:lumMod val="75000"/>
                </a:schemeClr>
              </a:solidFill>
            </a:endParaRPr>
          </a:p>
        </p:txBody>
      </p:sp>
    </p:spTree>
    <p:extLst>
      <p:ext uri="{BB962C8B-B14F-4D97-AF65-F5344CB8AC3E}">
        <p14:creationId xmlns:p14="http://schemas.microsoft.com/office/powerpoint/2010/main" val="4196502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6AF93E-BBA6-7AA0-D443-6F9EEDCE9E7D}"/>
              </a:ext>
            </a:extLst>
          </p:cNvPr>
          <p:cNvSpPr>
            <a:spLocks noGrp="1"/>
          </p:cNvSpPr>
          <p:nvPr>
            <p:ph type="title"/>
          </p:nvPr>
        </p:nvSpPr>
        <p:spPr/>
        <p:txBody>
          <a:bodyPr/>
          <a:lstStyle/>
          <a:p>
            <a:r>
              <a:rPr lang="fr-FR" dirty="0"/>
              <a:t>Objectifs </a:t>
            </a:r>
            <a:r>
              <a:rPr lang="fr-FR" b="0" dirty="0"/>
              <a:t>généraux du programme dans son ensemble</a:t>
            </a:r>
          </a:p>
        </p:txBody>
      </p:sp>
      <p:sp>
        <p:nvSpPr>
          <p:cNvPr id="3" name="Espace réservé du contenu 2">
            <a:extLst>
              <a:ext uri="{FF2B5EF4-FFF2-40B4-BE49-F238E27FC236}">
                <a16:creationId xmlns:a16="http://schemas.microsoft.com/office/drawing/2014/main" id="{9965102B-2E9A-AD0B-BBF5-C3B656576FE8}"/>
              </a:ext>
            </a:extLst>
          </p:cNvPr>
          <p:cNvSpPr>
            <a:spLocks noGrp="1"/>
          </p:cNvSpPr>
          <p:nvPr>
            <p:ph idx="1"/>
          </p:nvPr>
        </p:nvSpPr>
        <p:spPr/>
        <p:txBody>
          <a:bodyPr/>
          <a:lstStyle/>
          <a:p>
            <a:pPr marL="0" indent="0">
              <a:buNone/>
            </a:pPr>
            <a:r>
              <a:rPr lang="fr-FR" dirty="0"/>
              <a:t>Pour tous :</a:t>
            </a:r>
          </a:p>
          <a:p>
            <a:r>
              <a:rPr lang="fr-FR" dirty="0"/>
              <a:t>Des éléments essentiels pour </a:t>
            </a:r>
            <a:r>
              <a:rPr lang="fr-FR" b="1" dirty="0"/>
              <a:t>comprendre les programmes</a:t>
            </a:r>
          </a:p>
          <a:p>
            <a:r>
              <a:rPr lang="fr-FR" dirty="0"/>
              <a:t>Des éléments essentiels pour </a:t>
            </a:r>
            <a:r>
              <a:rPr lang="fr-FR" b="1" dirty="0"/>
              <a:t>élaborer des dossiers compétitifs</a:t>
            </a:r>
          </a:p>
          <a:p>
            <a:r>
              <a:rPr lang="fr-FR" dirty="0"/>
              <a:t> Des éléments essentiels pour </a:t>
            </a:r>
            <a:r>
              <a:rPr lang="fr-FR" b="1" dirty="0"/>
              <a:t>construire des partenariats</a:t>
            </a:r>
          </a:p>
          <a:p>
            <a:endParaRPr lang="fr-FR" dirty="0"/>
          </a:p>
          <a:p>
            <a:pPr marL="0" indent="0">
              <a:buNone/>
            </a:pPr>
            <a:r>
              <a:rPr lang="fr-FR" dirty="0"/>
              <a:t>Pour les personnels de soutien :</a:t>
            </a:r>
          </a:p>
          <a:p>
            <a:r>
              <a:rPr lang="fr-FR" dirty="0"/>
              <a:t>Renforcer tous les éléments ci-dessus dans une </a:t>
            </a:r>
            <a:r>
              <a:rPr lang="fr-FR" b="1" dirty="0"/>
              <a:t>perspective de construction d’un réseau de soutien aux porteurs de projets</a:t>
            </a:r>
          </a:p>
        </p:txBody>
      </p:sp>
    </p:spTree>
    <p:extLst>
      <p:ext uri="{BB962C8B-B14F-4D97-AF65-F5344CB8AC3E}">
        <p14:creationId xmlns:p14="http://schemas.microsoft.com/office/powerpoint/2010/main" val="423161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21A9E8-D76A-BB69-36A1-E5FF29D26DF7}"/>
              </a:ext>
            </a:extLst>
          </p:cNvPr>
          <p:cNvSpPr>
            <a:spLocks noGrp="1"/>
          </p:cNvSpPr>
          <p:nvPr>
            <p:ph type="title"/>
          </p:nvPr>
        </p:nvSpPr>
        <p:spPr/>
        <p:txBody>
          <a:bodyPr/>
          <a:lstStyle/>
          <a:p>
            <a:r>
              <a:rPr lang="fr-FR" dirty="0"/>
              <a:t>L’approche </a:t>
            </a:r>
            <a:r>
              <a:rPr lang="fr-FR" b="0" dirty="0"/>
              <a:t>générale</a:t>
            </a:r>
          </a:p>
        </p:txBody>
      </p:sp>
      <p:sp>
        <p:nvSpPr>
          <p:cNvPr id="3" name="Espace réservé du contenu 2">
            <a:extLst>
              <a:ext uri="{FF2B5EF4-FFF2-40B4-BE49-F238E27FC236}">
                <a16:creationId xmlns:a16="http://schemas.microsoft.com/office/drawing/2014/main" id="{CD730BE0-0E6D-90D1-9FEA-7FC24C9C13E3}"/>
              </a:ext>
            </a:extLst>
          </p:cNvPr>
          <p:cNvSpPr>
            <a:spLocks noGrp="1"/>
          </p:cNvSpPr>
          <p:nvPr>
            <p:ph idx="1"/>
          </p:nvPr>
        </p:nvSpPr>
        <p:spPr/>
        <p:txBody>
          <a:bodyPr/>
          <a:lstStyle/>
          <a:p>
            <a:pPr>
              <a:lnSpc>
                <a:spcPct val="100000"/>
              </a:lnSpc>
            </a:pPr>
            <a:r>
              <a:rPr lang="fr-FR" dirty="0">
                <a:solidFill>
                  <a:schemeClr val="accent2"/>
                </a:solidFill>
              </a:rPr>
              <a:t>S’adresse à </a:t>
            </a:r>
            <a:r>
              <a:rPr lang="fr-FR" dirty="0"/>
              <a:t>des personnes travaillant dans le domaine de la R&amp;D avec ou sans expérience des projets européens</a:t>
            </a:r>
          </a:p>
          <a:p>
            <a:pPr lvl="1">
              <a:lnSpc>
                <a:spcPct val="100000"/>
              </a:lnSpc>
            </a:pPr>
            <a:r>
              <a:rPr lang="fr-FR" dirty="0"/>
              <a:t>Chercheurs, ingénieurs de recherche, personnels de soutien, entreprises</a:t>
            </a:r>
          </a:p>
          <a:p>
            <a:pPr>
              <a:lnSpc>
                <a:spcPct val="100000"/>
              </a:lnSpc>
            </a:pPr>
            <a:r>
              <a:rPr lang="fr-FR" dirty="0">
                <a:solidFill>
                  <a:schemeClr val="accent2"/>
                </a:solidFill>
              </a:rPr>
              <a:t>Modalité </a:t>
            </a:r>
            <a:r>
              <a:rPr lang="fr-FR" dirty="0"/>
              <a:t>:</a:t>
            </a:r>
          </a:p>
          <a:p>
            <a:pPr lvl="1">
              <a:lnSpc>
                <a:spcPct val="100000"/>
              </a:lnSpc>
            </a:pPr>
            <a:r>
              <a:rPr lang="fr-FR" dirty="0"/>
              <a:t>Les sessions en présence ont vocation à être </a:t>
            </a:r>
            <a:r>
              <a:rPr lang="fr-FR" b="1" dirty="0"/>
              <a:t>fortement interactives</a:t>
            </a:r>
            <a:r>
              <a:rPr lang="fr-FR" dirty="0"/>
              <a:t>. Elles seront ponctuées d’exercices et de </a:t>
            </a:r>
            <a:r>
              <a:rPr lang="fr-FR" b="1" dirty="0"/>
              <a:t>QCM</a:t>
            </a:r>
            <a:r>
              <a:rPr lang="fr-FR" dirty="0"/>
              <a:t>.</a:t>
            </a:r>
          </a:p>
          <a:p>
            <a:pPr lvl="1">
              <a:lnSpc>
                <a:spcPct val="100000"/>
              </a:lnSpc>
            </a:pPr>
            <a:r>
              <a:rPr lang="fr-FR" dirty="0"/>
              <a:t>Les </a:t>
            </a:r>
            <a:r>
              <a:rPr lang="fr-FR" b="1" dirty="0"/>
              <a:t>questions spécifiques </a:t>
            </a:r>
            <a:r>
              <a:rPr lang="fr-FR" dirty="0"/>
              <a:t>seront retranscrites et répondues par écrit</a:t>
            </a:r>
          </a:p>
          <a:p>
            <a:pPr lvl="1">
              <a:lnSpc>
                <a:spcPct val="100000"/>
              </a:lnSpc>
            </a:pPr>
            <a:r>
              <a:rPr lang="fr-FR" dirty="0"/>
              <a:t>Une </a:t>
            </a:r>
            <a:r>
              <a:rPr lang="fr-FR" b="1" dirty="0"/>
              <a:t>FAQ</a:t>
            </a:r>
            <a:r>
              <a:rPr lang="fr-FR" dirty="0"/>
              <a:t> (Foire aux questions) sera disponible</a:t>
            </a:r>
          </a:p>
          <a:p>
            <a:pPr>
              <a:lnSpc>
                <a:spcPct val="100000"/>
              </a:lnSpc>
            </a:pPr>
            <a:r>
              <a:rPr lang="fr-FR" dirty="0">
                <a:solidFill>
                  <a:schemeClr val="accent2"/>
                </a:solidFill>
              </a:rPr>
              <a:t>Programmes traités </a:t>
            </a:r>
            <a:r>
              <a:rPr lang="fr-FR" dirty="0"/>
              <a:t>: </a:t>
            </a:r>
            <a:r>
              <a:rPr lang="fr-FR" b="1" dirty="0"/>
              <a:t>Horizon Europe </a:t>
            </a:r>
            <a:r>
              <a:rPr lang="fr-FR" dirty="0"/>
              <a:t>sera le programme de référence. Seront évoqués : Erasmus +, </a:t>
            </a:r>
            <a:r>
              <a:rPr lang="fr-FR" dirty="0" err="1"/>
              <a:t>EuroMed</a:t>
            </a:r>
            <a:r>
              <a:rPr lang="fr-FR" dirty="0"/>
              <a:t>.</a:t>
            </a:r>
          </a:p>
          <a:p>
            <a:pPr marL="0" indent="0">
              <a:buNone/>
            </a:pPr>
            <a:endParaRPr lang="fr-FR" dirty="0"/>
          </a:p>
          <a:p>
            <a:endParaRPr lang="fr-FR" dirty="0"/>
          </a:p>
        </p:txBody>
      </p:sp>
    </p:spTree>
    <p:extLst>
      <p:ext uri="{BB962C8B-B14F-4D97-AF65-F5344CB8AC3E}">
        <p14:creationId xmlns:p14="http://schemas.microsoft.com/office/powerpoint/2010/main" val="24668526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34909</TotalTime>
  <Words>1675</Words>
  <Application>Microsoft Office PowerPoint</Application>
  <PresentationFormat>Grand écran</PresentationFormat>
  <Paragraphs>163</Paragraphs>
  <Slides>25</Slides>
  <Notes>2</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25</vt:i4>
      </vt:variant>
    </vt:vector>
  </HeadingPairs>
  <TitlesOfParts>
    <vt:vector size="38" baseType="lpstr">
      <vt:lpstr>Abadi</vt:lpstr>
      <vt:lpstr>Amethyst</vt:lpstr>
      <vt:lpstr>Aptos</vt:lpstr>
      <vt:lpstr>Arial</vt:lpstr>
      <vt:lpstr>Arial Black</vt:lpstr>
      <vt:lpstr>Arual</vt:lpstr>
      <vt:lpstr>Blackoak Std</vt:lpstr>
      <vt:lpstr>Calibri</vt:lpstr>
      <vt:lpstr>Calibri Light</vt:lpstr>
      <vt:lpstr>Cambria</vt:lpstr>
      <vt:lpstr>Verdana</vt:lpstr>
      <vt:lpstr>Wingdings</vt:lpstr>
      <vt:lpstr>Thème Office</vt:lpstr>
      <vt:lpstr>Présentation PowerPoint</vt:lpstr>
      <vt:lpstr>Objectifs de ce webinaire</vt:lpstr>
      <vt:lpstr>Qui sommes nous ?</vt:lpstr>
      <vt:lpstr>Présentation PowerPoint</vt:lpstr>
      <vt:lpstr>Présentation PowerPoint</vt:lpstr>
      <vt:lpstr>Introduction à la formation</vt:lpstr>
      <vt:lpstr>Contexte</vt:lpstr>
      <vt:lpstr>Objectifs généraux du programme dans son ensemble</vt:lpstr>
      <vt:lpstr>L’approche générale</vt:lpstr>
      <vt:lpstr>L’architecture du programme Horizon Europe</vt:lpstr>
      <vt:lpstr>Cluster 6 Alimentation, bioéconomie, ressources naturelles, agriculture et environnement</vt:lpstr>
      <vt:lpstr>Erasmus +</vt:lpstr>
      <vt:lpstr>PRIMA</vt:lpstr>
      <vt:lpstr>Prérequis</vt:lpstr>
      <vt:lpstr>Présentation PowerPoint</vt:lpstr>
      <vt:lpstr>Programme de la formation</vt:lpstr>
      <vt:lpstr>4 sessions distinctes</vt:lpstr>
      <vt:lpstr>Module 1 : Monter une proposition gagnante (2 j) </vt:lpstr>
      <vt:lpstr>Nous combattrons les idées fausses</vt:lpstr>
      <vt:lpstr>Nous combattrons les idées fausses</vt:lpstr>
      <vt:lpstr>Nous combattrons les idées fausses</vt:lpstr>
      <vt:lpstr>Sessions 2, 3</vt:lpstr>
      <vt:lpstr>Session 4</vt:lpstr>
      <vt:lpstr>L’écosystème européen du Blue Economy</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Programme EB</dc:title>
  <dc:creator>Réda ALLAL</dc:creator>
  <cp:lastModifiedBy>Philippe Dubois</cp:lastModifiedBy>
  <cp:revision>327</cp:revision>
  <dcterms:created xsi:type="dcterms:W3CDTF">2022-11-07T16:15:36Z</dcterms:created>
  <dcterms:modified xsi:type="dcterms:W3CDTF">2025-01-16T13:50:26Z</dcterms:modified>
</cp:coreProperties>
</file>